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6"/>
  </p:notesMasterIdLst>
  <p:handoutMasterIdLst>
    <p:handoutMasterId r:id="rId47"/>
  </p:handoutMasterIdLst>
  <p:sldIdLst>
    <p:sldId id="257" r:id="rId2"/>
    <p:sldId id="264" r:id="rId3"/>
    <p:sldId id="393" r:id="rId4"/>
    <p:sldId id="366" r:id="rId5"/>
    <p:sldId id="365" r:id="rId6"/>
    <p:sldId id="394" r:id="rId7"/>
    <p:sldId id="367" r:id="rId8"/>
    <p:sldId id="370" r:id="rId9"/>
    <p:sldId id="368" r:id="rId10"/>
    <p:sldId id="391" r:id="rId11"/>
    <p:sldId id="282" r:id="rId12"/>
    <p:sldId id="369" r:id="rId13"/>
    <p:sldId id="364" r:id="rId14"/>
    <p:sldId id="396" r:id="rId15"/>
    <p:sldId id="397" r:id="rId16"/>
    <p:sldId id="398" r:id="rId17"/>
    <p:sldId id="371" r:id="rId18"/>
    <p:sldId id="372" r:id="rId19"/>
    <p:sldId id="266" r:id="rId20"/>
    <p:sldId id="268" r:id="rId21"/>
    <p:sldId id="287" r:id="rId22"/>
    <p:sldId id="373" r:id="rId23"/>
    <p:sldId id="374" r:id="rId24"/>
    <p:sldId id="375" r:id="rId25"/>
    <p:sldId id="376" r:id="rId26"/>
    <p:sldId id="392" r:id="rId27"/>
    <p:sldId id="267" r:id="rId28"/>
    <p:sldId id="381" r:id="rId29"/>
    <p:sldId id="385" r:id="rId30"/>
    <p:sldId id="386" r:id="rId31"/>
    <p:sldId id="387" r:id="rId32"/>
    <p:sldId id="399" r:id="rId33"/>
    <p:sldId id="388" r:id="rId34"/>
    <p:sldId id="389" r:id="rId35"/>
    <p:sldId id="390" r:id="rId36"/>
    <p:sldId id="382" r:id="rId37"/>
    <p:sldId id="384" r:id="rId38"/>
    <p:sldId id="395" r:id="rId39"/>
    <p:sldId id="379" r:id="rId40"/>
    <p:sldId id="383" r:id="rId41"/>
    <p:sldId id="377" r:id="rId42"/>
    <p:sldId id="380" r:id="rId43"/>
    <p:sldId id="286" r:id="rId44"/>
    <p:sldId id="37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6" autoAdjust="0"/>
    <p:restoredTop sz="94660"/>
  </p:normalViewPr>
  <p:slideViewPr>
    <p:cSldViewPr snapToGrid="0">
      <p:cViewPr varScale="1">
        <p:scale>
          <a:sx n="97" d="100"/>
          <a:sy n="97" d="100"/>
        </p:scale>
        <p:origin x="30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72A7FB-8FDD-0AB4-20D3-0EA53D8262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A Call to Covenant Lesson 2</a:t>
            </a:r>
          </a:p>
        </p:txBody>
      </p:sp>
      <p:sp>
        <p:nvSpPr>
          <p:cNvPr id="3" name="Date Placeholder 2">
            <a:extLst>
              <a:ext uri="{FF2B5EF4-FFF2-40B4-BE49-F238E27FC236}">
                <a16:creationId xmlns:a16="http://schemas.microsoft.com/office/drawing/2014/main" id="{FC357022-2DCB-CD82-E98A-1D494E82B0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3EC1AE-AB0D-47E5-9729-78B203F0414E}" type="datetime1">
              <a:rPr lang="en-US" smtClean="0"/>
              <a:t>8/1/2023</a:t>
            </a:fld>
            <a:endParaRPr lang="en-US"/>
          </a:p>
        </p:txBody>
      </p:sp>
      <p:sp>
        <p:nvSpPr>
          <p:cNvPr id="4" name="Footer Placeholder 3">
            <a:extLst>
              <a:ext uri="{FF2B5EF4-FFF2-40B4-BE49-F238E27FC236}">
                <a16:creationId xmlns:a16="http://schemas.microsoft.com/office/drawing/2014/main" id="{982061B2-D881-FC96-95A8-BD759C17CC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Gary R. Whiting</a:t>
            </a:r>
          </a:p>
        </p:txBody>
      </p:sp>
      <p:sp>
        <p:nvSpPr>
          <p:cNvPr id="5" name="Slide Number Placeholder 4">
            <a:extLst>
              <a:ext uri="{FF2B5EF4-FFF2-40B4-BE49-F238E27FC236}">
                <a16:creationId xmlns:a16="http://schemas.microsoft.com/office/drawing/2014/main" id="{F87DE50A-B1FB-33DF-6F08-5A42EAB632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DBC2CC-1F97-4BFE-BF83-3A56AC841749}" type="slidenum">
              <a:rPr lang="en-US" smtClean="0"/>
              <a:t>‹#›</a:t>
            </a:fld>
            <a:endParaRPr lang="en-US"/>
          </a:p>
        </p:txBody>
      </p:sp>
    </p:spTree>
    <p:extLst>
      <p:ext uri="{BB962C8B-B14F-4D97-AF65-F5344CB8AC3E}">
        <p14:creationId xmlns:p14="http://schemas.microsoft.com/office/powerpoint/2010/main" val="277284395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A Call to Covenant Lesson 2</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DB71F-EF95-4923-994A-7C3991D7260C}" type="datetime1">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Gary R. Whiting</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BC237-B8AC-4373-97AF-28657CC89C05}" type="slidenum">
              <a:rPr lang="en-US" smtClean="0"/>
              <a:t>‹#›</a:t>
            </a:fld>
            <a:endParaRPr lang="en-US"/>
          </a:p>
        </p:txBody>
      </p:sp>
    </p:spTree>
    <p:extLst>
      <p:ext uri="{BB962C8B-B14F-4D97-AF65-F5344CB8AC3E}">
        <p14:creationId xmlns:p14="http://schemas.microsoft.com/office/powerpoint/2010/main" val="737971984"/>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3048"/>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eaLnBrk="1" latinLnBrk="0" hangingPunct="1"/>
            <a:fld id="{F44BD08F-668B-45FA-94F1-EB085B8CF1AB}" type="datetime1">
              <a:rPr lang="en-US" smtClean="0"/>
              <a:t>8/1/2023</a:t>
            </a:fld>
            <a:endParaRPr lang="en-US"/>
          </a:p>
        </p:txBody>
      </p:sp>
      <p:sp>
        <p:nvSpPr>
          <p:cNvPr id="17" name="Footer Placeholder 16"/>
          <p:cNvSpPr>
            <a:spLocks noGrp="1"/>
          </p:cNvSpPr>
          <p:nvPr>
            <p:ph type="ftr" sz="quarter" idx="11"/>
          </p:nvPr>
        </p:nvSpPr>
        <p:spPr/>
        <p:txBody>
          <a:bodyPr/>
          <a:lstStyle/>
          <a:p>
            <a:r>
              <a:rPr kumimoji="0" lang="en-US" dirty="0"/>
              <a:t>Gary R. Whiting</a:t>
            </a:r>
          </a:p>
        </p:txBody>
      </p:sp>
      <p:sp>
        <p:nvSpPr>
          <p:cNvPr id="7" name="Straight Connector 6"/>
          <p:cNvSpPr>
            <a:spLocks noChangeShapeType="1"/>
          </p:cNvSpPr>
          <p:nvPr/>
        </p:nvSpPr>
        <p:spPr bwMode="auto">
          <a:xfrm>
            <a:off x="207264" y="2420112"/>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Oval 12"/>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4" name="Oval 13"/>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Slide Number Placeholder 28"/>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8" name="Title 7"/>
          <p:cNvSpPr>
            <a:spLocks noGrp="1"/>
          </p:cNvSpPr>
          <p:nvPr>
            <p:ph type="ctrTitle"/>
          </p:nvPr>
        </p:nvSpPr>
        <p:spPr>
          <a:xfrm>
            <a:off x="914400" y="381000"/>
            <a:ext cx="103632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3494934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5F063CC2-7E63-4825-BC62-E6F68000AFB9}" type="datetime1">
              <a:rPr lang="en-US" smtClean="0"/>
              <a:t>8/1/2023</a:t>
            </a:fld>
            <a:endParaRPr lang="en-US"/>
          </a:p>
        </p:txBody>
      </p:sp>
      <p:sp>
        <p:nvSpPr>
          <p:cNvPr id="5" name="Footer Placeholder 4"/>
          <p:cNvSpPr>
            <a:spLocks noGrp="1"/>
          </p:cNvSpPr>
          <p:nvPr>
            <p:ph type="ftr" sz="quarter" idx="11"/>
          </p:nvPr>
        </p:nvSpPr>
        <p:spPr/>
        <p:txBody>
          <a:bodyPr/>
          <a:lstStyle/>
          <a:p>
            <a:r>
              <a:rPr kumimoji="0" lang="en-US"/>
              <a:t>Gary R. Whiting</a:t>
            </a:r>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Tree>
    <p:extLst>
      <p:ext uri="{BB962C8B-B14F-4D97-AF65-F5344CB8AC3E}">
        <p14:creationId xmlns:p14="http://schemas.microsoft.com/office/powerpoint/2010/main" val="185698400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p:spPr>
        <p:txBody>
          <a:bodyPr/>
          <a:lstStyle/>
          <a:p>
            <a:fld id="{2C6B1FF6-39B9-40F5-8B67-33C6354A3D4F}" type="slidenum">
              <a:rPr kumimoji="0" lang="en-US" smtClean="0"/>
              <a:pPr eaLnBrk="1" latinLnBrk="0" hangingPunct="1"/>
              <a:t>‹#›</a:t>
            </a:fld>
            <a:endParaRPr kumimoji="0" lang="en-US" dirty="0"/>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eaLnBrk="1" latinLnBrk="0" hangingPunct="1"/>
            <a:fld id="{0C9ED521-061A-4C71-BDD7-4168DF13116C}" type="datetime1">
              <a:rPr lang="en-US" smtClean="0"/>
              <a:t>8/1/2023</a:t>
            </a:fld>
            <a:endParaRPr lang="en-US"/>
          </a:p>
        </p:txBody>
      </p:sp>
      <p:sp>
        <p:nvSpPr>
          <p:cNvPr id="5" name="Footer Placeholder 4"/>
          <p:cNvSpPr>
            <a:spLocks noGrp="1"/>
          </p:cNvSpPr>
          <p:nvPr>
            <p:ph type="ftr" sz="quarter" idx="11"/>
          </p:nvPr>
        </p:nvSpPr>
        <p:spPr/>
        <p:txBody>
          <a:bodyPr/>
          <a:lstStyle/>
          <a:p>
            <a:r>
              <a:rPr kumimoji="0" lang="en-US"/>
              <a:t>Gary R. Whiting</a:t>
            </a:r>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38508619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pPr eaLnBrk="1" latinLnBrk="0" hangingPunct="1"/>
            <a:fld id="{0F3831B7-35A9-44EA-9016-8CDF8026BE20}" type="datetime1">
              <a:rPr lang="en-US" smtClean="0"/>
              <a:t>8/1/2023</a:t>
            </a:fld>
            <a:endParaRPr lang="en-US"/>
          </a:p>
        </p:txBody>
      </p:sp>
      <p:sp>
        <p:nvSpPr>
          <p:cNvPr id="5" name="Footer Placeholder 4"/>
          <p:cNvSpPr>
            <a:spLocks noGrp="1"/>
          </p:cNvSpPr>
          <p:nvPr>
            <p:ph type="ftr" sz="quarter" idx="11"/>
          </p:nvPr>
        </p:nvSpPr>
        <p:spPr/>
        <p:txBody>
          <a:bodyPr/>
          <a:lstStyle/>
          <a:p>
            <a:r>
              <a:rPr kumimoji="0" lang="en-US"/>
              <a:t>Gary R. Whiting</a:t>
            </a:r>
          </a:p>
        </p:txBody>
      </p:sp>
      <p:sp>
        <p:nvSpPr>
          <p:cNvPr id="6" name="Slide Number Placeholder 5"/>
          <p:cNvSpPr>
            <a:spLocks noGrp="1"/>
          </p:cNvSpPr>
          <p:nvPr>
            <p:ph type="sldNum" sz="quarter" idx="12"/>
          </p:nvPr>
        </p:nvSpPr>
        <p:spPr>
          <a:xfrm>
            <a:off x="5815584" y="1026373"/>
            <a:ext cx="609600" cy="441325"/>
          </a:xfrm>
        </p:spPr>
        <p:txBody>
          <a:bodyPr/>
          <a:lstStyle/>
          <a:p>
            <a:fld id="{2C6B1FF6-39B9-40F5-8B67-33C6354A3D4F}" type="slidenum">
              <a:rPr kumimoji="0" lang="en-US" smtClean="0"/>
              <a:pPr eaLnBrk="1" latinLnBrk="0" hangingPunct="1"/>
              <a:t>‹#›</a:t>
            </a:fld>
            <a:endParaRPr kumimoji="0" lang="en-US" dirty="0"/>
          </a:p>
        </p:txBody>
      </p:sp>
      <p:sp>
        <p:nvSpPr>
          <p:cNvPr id="8" name="Content Placeholder 7"/>
          <p:cNvSpPr>
            <a:spLocks noGrp="1"/>
          </p:cNvSpPr>
          <p:nvPr>
            <p:ph sz="quarter" idx="1"/>
          </p:nvPr>
        </p:nvSpPr>
        <p:spPr>
          <a:xfrm>
            <a:off x="402336" y="1527048"/>
            <a:ext cx="11338560" cy="4572000"/>
          </a:xfrm>
        </p:spPr>
        <p:txBody>
          <a:bodyPr/>
          <a:lstStyle>
            <a:lvl1pPr>
              <a:defRPr sz="3200"/>
            </a:lvl1pPr>
            <a:lvl2pPr>
              <a:defRPr sz="2800"/>
            </a:lvl2pPr>
            <a:lvl3pPr>
              <a:defRPr sz="24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07587734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p:txBody>
          <a:bodyPr/>
          <a:lstStyle/>
          <a:p>
            <a:r>
              <a:rPr kumimoji="0" lang="en-US"/>
              <a:t>Gary R. Whiting</a:t>
            </a:r>
          </a:p>
        </p:txBody>
      </p:sp>
      <p:sp>
        <p:nvSpPr>
          <p:cNvPr id="4" name="Date Placeholder 3"/>
          <p:cNvSpPr>
            <a:spLocks noGrp="1"/>
          </p:cNvSpPr>
          <p:nvPr>
            <p:ph type="dt" sz="half" idx="10"/>
          </p:nvPr>
        </p:nvSpPr>
        <p:spPr/>
        <p:txBody>
          <a:bodyPr/>
          <a:lstStyle/>
          <a:p>
            <a:pPr eaLnBrk="1" latinLnBrk="0" hangingPunct="1"/>
            <a:fld id="{0B10E52F-1076-4274-8360-D8AFC0051F4D}" type="datetime1">
              <a:rPr lang="en-US" smtClean="0"/>
              <a:t>8/1/2023</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11323431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p:spPr>
        <p:txBody>
          <a:bodyPr/>
          <a:lstStyle/>
          <a:p>
            <a:pPr eaLnBrk="1" latinLnBrk="0" hangingPunct="1"/>
            <a:fld id="{4EF2DD93-5089-4A4B-A21E-A55393977C03}" type="datetime1">
              <a:rPr lang="en-US" smtClean="0"/>
              <a:t>8/1/2023</a:t>
            </a:fld>
            <a:endParaRPr lang="en-US"/>
          </a:p>
        </p:txBody>
      </p:sp>
      <p:sp>
        <p:nvSpPr>
          <p:cNvPr id="6" name="Footer Placeholder 5"/>
          <p:cNvSpPr>
            <a:spLocks noGrp="1"/>
          </p:cNvSpPr>
          <p:nvPr>
            <p:ph type="ftr" sz="quarter" idx="11"/>
          </p:nvPr>
        </p:nvSpPr>
        <p:spPr/>
        <p:txBody>
          <a:bodyPr/>
          <a:lstStyle/>
          <a:p>
            <a:r>
              <a:rPr kumimoji="0" lang="en-US"/>
              <a:t>Gary R. Whiting</a:t>
            </a:r>
            <a:endParaRPr kumimoji="0" lang="en-US" dirty="0"/>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371600"/>
            <a:ext cx="5384800" cy="4681728"/>
          </a:xfrm>
        </p:spPr>
        <p:txBody>
          <a:bodyPr/>
          <a:lstStyle>
            <a:lvl1pPr>
              <a:defRPr sz="3200"/>
            </a:lvl1pPr>
            <a:lvl2pPr>
              <a:defRPr sz="2800"/>
            </a:lvl2pPr>
            <a:lvl3pPr>
              <a:defRPr sz="24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2" name="Content Placeholder 11"/>
          <p:cNvSpPr>
            <a:spLocks noGrp="1"/>
          </p:cNvSpPr>
          <p:nvPr>
            <p:ph sz="half" idx="2"/>
          </p:nvPr>
        </p:nvSpPr>
        <p:spPr>
          <a:xfrm>
            <a:off x="6400800" y="1371600"/>
            <a:ext cx="5384800" cy="4681728"/>
          </a:xfrm>
        </p:spPr>
        <p:txBody>
          <a:bodyPr/>
          <a:lstStyle>
            <a:lvl1pPr>
              <a:defRPr sz="3200"/>
            </a:lvl1pPr>
            <a:lvl2pPr>
              <a:defRPr sz="2800"/>
            </a:lvl2pPr>
            <a:lvl3pPr>
              <a:defRPr sz="24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616709909"/>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eaLnBrk="1" latinLnBrk="0" hangingPunct="1"/>
            <a:fld id="{766CED57-AC3A-4841-8B7B-7D01E1715FE9}" type="datetime1">
              <a:rPr lang="en-US" smtClean="0"/>
              <a:t>8/1/2023</a:t>
            </a:fld>
            <a:endParaRPr lang="en-US"/>
          </a:p>
        </p:txBody>
      </p:sp>
      <p:sp>
        <p:nvSpPr>
          <p:cNvPr id="8" name="Footer Placeholder 7"/>
          <p:cNvSpPr>
            <a:spLocks noGrp="1"/>
          </p:cNvSpPr>
          <p:nvPr>
            <p:ph type="ftr" sz="quarter" idx="11"/>
          </p:nvPr>
        </p:nvSpPr>
        <p:spPr>
          <a:xfrm>
            <a:off x="406400" y="6409944"/>
            <a:ext cx="4775200" cy="365760"/>
          </a:xfrm>
        </p:spPr>
        <p:txBody>
          <a:bodyPr/>
          <a:lstStyle/>
          <a:p>
            <a:r>
              <a:rPr kumimoji="0" lang="en-US"/>
              <a:t>Gary R. Whiting</a:t>
            </a:r>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p:spPr>
        <p:txBody>
          <a:bodyPr/>
          <a:lstStyle>
            <a:lvl1pPr algn="ctr">
              <a:defRPr/>
            </a:lvl1pPr>
          </a:lstStyle>
          <a:p>
            <a:pPr algn="ctr" eaLnBrk="1" latinLnBrk="0" hangingPunct="1"/>
            <a:fld id="{2C6B1FF6-39B9-40F5-8B67-33C6354A3D4F}" type="slidenum">
              <a:rPr kumimoji="0" lang="en-US" smtClean="0"/>
              <a:pPr algn="ctr" eaLnBrk="1" latinLnBrk="0" hangingPunct="1"/>
              <a:t>‹#›</a:t>
            </a:fld>
            <a:endParaRPr kumimoji="0"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403881825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eaLnBrk="1" latinLnBrk="0" hangingPunct="1"/>
            <a:fld id="{0EDCA7D1-77C1-4243-967E-2C9FB7756A6E}" type="datetime1">
              <a:rPr lang="en-US" smtClean="0"/>
              <a:t>8/1/2023</a:t>
            </a:fld>
            <a:endParaRPr lang="en-US"/>
          </a:p>
        </p:txBody>
      </p:sp>
      <p:sp>
        <p:nvSpPr>
          <p:cNvPr id="4" name="Footer Placeholder 3"/>
          <p:cNvSpPr>
            <a:spLocks noGrp="1"/>
          </p:cNvSpPr>
          <p:nvPr>
            <p:ph type="ftr" sz="quarter" idx="11"/>
          </p:nvPr>
        </p:nvSpPr>
        <p:spPr/>
        <p:txBody>
          <a:bodyPr/>
          <a:lstStyle/>
          <a:p>
            <a:r>
              <a:rPr kumimoji="0" lang="en-US"/>
              <a:t>Gary R. Whiting</a:t>
            </a:r>
            <a:endParaRPr kumimoji="0" lang="en-US" dirty="0"/>
          </a:p>
        </p:txBody>
      </p:sp>
      <p:sp>
        <p:nvSpPr>
          <p:cNvPr id="5" name="Slide Number Placeholder 4"/>
          <p:cNvSpPr>
            <a:spLocks noGrp="1"/>
          </p:cNvSpPr>
          <p:nvPr>
            <p:ph type="sldNum" sz="quarter" idx="12"/>
          </p:nvPr>
        </p:nvSpPr>
        <p:spPr>
          <a:xfrm>
            <a:off x="5791200" y="1036021"/>
            <a:ext cx="609600" cy="441325"/>
          </a:xfrm>
        </p:spPr>
        <p:txBody>
          <a:bodyPr/>
          <a:lstStyle/>
          <a:p>
            <a:fld id="{2C6B1FF6-39B9-40F5-8B67-33C6354A3D4F}" type="slidenum">
              <a:rPr kumimoji="0" lang="en-US" smtClean="0"/>
              <a:pPr eaLnBrk="1" latinLnBrk="0" hangingPunct="1"/>
              <a:t>‹#›</a:t>
            </a:fld>
            <a:endParaRPr kumimoji="0" lang="en-US" dirty="0"/>
          </a:p>
        </p:txBody>
      </p:sp>
    </p:spTree>
    <p:extLst>
      <p:ext uri="{BB962C8B-B14F-4D97-AF65-F5344CB8AC3E}">
        <p14:creationId xmlns:p14="http://schemas.microsoft.com/office/powerpoint/2010/main" val="2918776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p:txBody>
          <a:bodyPr/>
          <a:lstStyle/>
          <a:p>
            <a:pPr eaLnBrk="1" latinLnBrk="0" hangingPunct="1"/>
            <a:fld id="{C9DFBC58-7445-438A-8609-A41C24ECAA94}" type="datetime1">
              <a:rPr lang="en-US" smtClean="0"/>
              <a:t>8/1/2023</a:t>
            </a:fld>
            <a:endParaRPr lang="en-US"/>
          </a:p>
        </p:txBody>
      </p:sp>
      <p:sp>
        <p:nvSpPr>
          <p:cNvPr id="3" name="Footer Placeholder 2"/>
          <p:cNvSpPr>
            <a:spLocks noGrp="1"/>
          </p:cNvSpPr>
          <p:nvPr>
            <p:ph type="ftr" sz="quarter" idx="11"/>
          </p:nvPr>
        </p:nvSpPr>
        <p:spPr/>
        <p:txBody>
          <a:bodyPr/>
          <a:lstStyle/>
          <a:p>
            <a:r>
              <a:rPr kumimoji="0" lang="en-US"/>
              <a:t>Gary R. Whiting</a:t>
            </a:r>
          </a:p>
        </p:txBody>
      </p:sp>
      <p:sp>
        <p:nvSpPr>
          <p:cNvPr id="4" name="Slide Number Placeholder 3"/>
          <p:cNvSpPr>
            <a:spLocks noGrp="1"/>
          </p:cNvSpPr>
          <p:nvPr>
            <p:ph type="sldNum" sz="quarter" idx="12"/>
          </p:nvPr>
        </p:nvSpPr>
        <p:spPr>
          <a:xfrm>
            <a:off x="5689600" y="6324600"/>
            <a:ext cx="812800" cy="441324"/>
          </a:xfrm>
        </p:spPr>
        <p:txBody>
          <a:bodyPr/>
          <a:lstStyle>
            <a:lvl1pPr>
              <a:defRPr>
                <a:solidFill>
                  <a:srgbClr val="FFFFFF"/>
                </a:solidFill>
              </a:defRPr>
            </a:lvl1pPr>
          </a:lstStyle>
          <a:p>
            <a:fld id="{2C6B1FF6-39B9-40F5-8B67-33C6354A3D4F}" type="slidenum">
              <a:rPr kumimoji="0" lang="en-US" smtClean="0"/>
              <a:pPr eaLnBrk="1" latinLnBrk="0" hangingPunct="1"/>
              <a:t>‹#›</a:t>
            </a:fld>
            <a:endParaRPr kumimoji="0" lang="en-US" dirty="0">
              <a:solidFill>
                <a:srgbClr val="FFFFFF"/>
              </a:solidFill>
            </a:endParaRPr>
          </a:p>
        </p:txBody>
      </p:sp>
    </p:spTree>
    <p:extLst>
      <p:ext uri="{BB962C8B-B14F-4D97-AF65-F5344CB8AC3E}">
        <p14:creationId xmlns:p14="http://schemas.microsoft.com/office/powerpoint/2010/main" val="1744551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lvl1pPr>
              <a:defRPr>
                <a:solidFill>
                  <a:schemeClr val="accent3">
                    <a:shade val="75000"/>
                  </a:schemeClr>
                </a:solidFill>
              </a:defRPr>
            </a:lvl1p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p:txBody>
          <a:bodyPr/>
          <a:lstStyle/>
          <a:p>
            <a:pPr eaLnBrk="1" latinLnBrk="0" hangingPunct="1"/>
            <a:fld id="{50767A35-D4BC-4883-AC2E-C8BCAAACC6EE}" type="datetime1">
              <a:rPr lang="en-US" smtClean="0"/>
              <a:t>8/1/2023</a:t>
            </a:fld>
            <a:endParaRPr lang="en-US"/>
          </a:p>
        </p:txBody>
      </p:sp>
      <p:sp>
        <p:nvSpPr>
          <p:cNvPr id="6" name="Footer Placeholder 5"/>
          <p:cNvSpPr>
            <a:spLocks noGrp="1"/>
          </p:cNvSpPr>
          <p:nvPr>
            <p:ph type="ftr" sz="quarter" idx="11"/>
          </p:nvPr>
        </p:nvSpPr>
        <p:spPr>
          <a:xfrm>
            <a:off x="402336" y="6410848"/>
            <a:ext cx="4511040" cy="365760"/>
          </a:xfrm>
        </p:spPr>
        <p:txBody>
          <a:bodyPr/>
          <a:lstStyle/>
          <a:p>
            <a:r>
              <a:rPr kumimoji="0" lang="en-US"/>
              <a:t>Gary R. Whiting</a:t>
            </a:r>
            <a:endParaRPr kumimoji="0" lang="en-US" dirty="0"/>
          </a:p>
        </p:txBody>
      </p:sp>
    </p:spTree>
    <p:extLst>
      <p:ext uri="{BB962C8B-B14F-4D97-AF65-F5344CB8AC3E}">
        <p14:creationId xmlns:p14="http://schemas.microsoft.com/office/powerpoint/2010/main" val="365942925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p:spPr>
        <p:txBody>
          <a:bodyPr/>
          <a:lstStyle/>
          <a:p>
            <a:fld id="{2C6B1FF6-39B9-40F5-8B67-33C6354A3D4F}" type="slidenum">
              <a:rPr kumimoji="0" lang="en-US" smtClean="0"/>
              <a:pPr eaLnBrk="1" latinLnBrk="0" hangingPunct="1"/>
              <a:t>‹#›</a:t>
            </a:fld>
            <a:endParaRPr kumimoji="0" lang="en-US" dirty="0"/>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17536" y="6404984"/>
            <a:ext cx="4059936" cy="365760"/>
          </a:xfrm>
        </p:spPr>
        <p:txBody>
          <a:bodyPr/>
          <a:lstStyle/>
          <a:p>
            <a:pPr eaLnBrk="1" latinLnBrk="0" hangingPunct="1"/>
            <a:fld id="{DF4C130E-A585-4473-A988-25934435D46B}" type="datetime1">
              <a:rPr lang="en-US" smtClean="0"/>
              <a:t>8/1/2023</a:t>
            </a:fld>
            <a:endParaRPr lang="en-US" dirty="0"/>
          </a:p>
        </p:txBody>
      </p:sp>
      <p:sp>
        <p:nvSpPr>
          <p:cNvPr id="6" name="Footer Placeholder 5"/>
          <p:cNvSpPr>
            <a:spLocks noGrp="1"/>
          </p:cNvSpPr>
          <p:nvPr>
            <p:ph type="ftr" sz="quarter" idx="11"/>
          </p:nvPr>
        </p:nvSpPr>
        <p:spPr>
          <a:xfrm>
            <a:off x="402336" y="6410848"/>
            <a:ext cx="4779264" cy="365760"/>
          </a:xfrm>
        </p:spPr>
        <p:txBody>
          <a:bodyPr/>
          <a:lstStyle/>
          <a:p>
            <a:r>
              <a:rPr kumimoji="0" lang="en-US"/>
              <a:t>Gary R. Whiting</a:t>
            </a:r>
            <a:endParaRPr kumimoji="0" lang="en-US" dirty="0"/>
          </a:p>
        </p:txBody>
      </p:sp>
    </p:spTree>
    <p:extLst>
      <p:ext uri="{BB962C8B-B14F-4D97-AF65-F5344CB8AC3E}">
        <p14:creationId xmlns:p14="http://schemas.microsoft.com/office/powerpoint/2010/main" val="174652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1"/>
            <a:ext cx="12192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Date Placeholder 13"/>
          <p:cNvSpPr>
            <a:spLocks noGrp="1"/>
          </p:cNvSpPr>
          <p:nvPr>
            <p:ph type="dt" sz="half" idx="2"/>
          </p:nvPr>
        </p:nvSpPr>
        <p:spPr>
          <a:xfrm>
            <a:off x="7721600" y="6404984"/>
            <a:ext cx="4059936" cy="365760"/>
          </a:xfrm>
          <a:prstGeom prst="rect">
            <a:avLst/>
          </a:prstGeom>
        </p:spPr>
        <p:txBody>
          <a:bodyPr vert="horz"/>
          <a:lstStyle>
            <a:lvl1pPr algn="r" eaLnBrk="1" latinLnBrk="0" hangingPunct="1">
              <a:defRPr kumimoji="0" sz="1400">
                <a:solidFill>
                  <a:srgbClr val="FFFFFF"/>
                </a:solidFill>
              </a:defRPr>
            </a:lvl1pPr>
          </a:lstStyle>
          <a:p>
            <a:pPr algn="r" eaLnBrk="1" latinLnBrk="0" hangingPunct="1"/>
            <a:fld id="{49965E57-7B74-49AD-9F57-237FF016D4C6}" type="datetime1">
              <a:rPr lang="en-US" smtClean="0"/>
              <a:t>8/1/2023</a:t>
            </a:fld>
            <a:endParaRPr lang="en-US" sz="1400" dirty="0">
              <a:solidFill>
                <a:srgbClr val="FFFFFF"/>
              </a:solidFill>
            </a:endParaRPr>
          </a:p>
        </p:txBody>
      </p:sp>
      <p:sp>
        <p:nvSpPr>
          <p:cNvPr id="3" name="Footer Placeholder 2"/>
          <p:cNvSpPr>
            <a:spLocks noGrp="1"/>
          </p:cNvSpPr>
          <p:nvPr>
            <p:ph type="ftr" sz="quarter" idx="3"/>
          </p:nvPr>
        </p:nvSpPr>
        <p:spPr>
          <a:xfrm>
            <a:off x="406400" y="6410848"/>
            <a:ext cx="4775200" cy="365760"/>
          </a:xfrm>
          <a:prstGeom prst="rect">
            <a:avLst/>
          </a:prstGeom>
        </p:spPr>
        <p:txBody>
          <a:bodyPr vert="horz"/>
          <a:lstStyle>
            <a:lvl1pPr algn="l" eaLnBrk="1" latinLnBrk="0" hangingPunct="1">
              <a:defRPr kumimoji="0" sz="1200">
                <a:solidFill>
                  <a:srgbClr val="FFFFFF"/>
                </a:solidFill>
              </a:defRPr>
            </a:lvl1pPr>
          </a:lstStyle>
          <a:p>
            <a:pPr algn="l" eaLnBrk="1" latinLnBrk="0" hangingPunct="1"/>
            <a:r>
              <a:rPr kumimoji="0" lang="en-US">
                <a:solidFill>
                  <a:srgbClr val="FFFFFF"/>
                </a:solidFill>
              </a:rPr>
              <a:t>Gary R. Whiting</a:t>
            </a:r>
            <a:endParaRPr kumimoji="0" lang="en-US" dirty="0">
              <a:solidFill>
                <a:srgbClr val="FFFFFF"/>
              </a:solidFill>
            </a:endParaRPr>
          </a:p>
        </p:txBody>
      </p:sp>
      <p:sp>
        <p:nvSpPr>
          <p:cNvPr id="8" name="Rectangle 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2" name="Oval 11"/>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5791200" y="1040175"/>
            <a:ext cx="6096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lgn="ctr" eaLnBrk="1" latinLnBrk="0" hangingPunct="1"/>
            <a:fld id="{2C6B1FF6-39B9-40F5-8B67-33C6354A3D4F}" type="slidenum">
              <a:rPr kumimoji="0" lang="en-US" smtClean="0"/>
              <a:pPr algn="ctr" eaLnBrk="1" latinLnBrk="0" hangingPunct="1"/>
              <a:t>‹#›</a:t>
            </a:fld>
            <a:endParaRPr kumimoji="0" lang="en-US" sz="1600" dirty="0">
              <a:solidFill>
                <a:schemeClr val="accent3">
                  <a:shade val="75000"/>
                </a:schemeClr>
              </a:solidFill>
            </a:endParaRPr>
          </a:p>
        </p:txBody>
      </p:sp>
      <p:sp>
        <p:nvSpPr>
          <p:cNvPr id="22" name="Title Placeholder 21"/>
          <p:cNvSpPr>
            <a:spLocks noGrp="1"/>
          </p:cNvSpPr>
          <p:nvPr>
            <p:ph type="title"/>
          </p:nvPr>
        </p:nvSpPr>
        <p:spPr>
          <a:xfrm>
            <a:off x="402336" y="228600"/>
            <a:ext cx="113792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02336" y="1524000"/>
            <a:ext cx="113792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915815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A9327-2395-4337-8CA7-C5ACC96F2CCD}"/>
              </a:ext>
            </a:extLst>
          </p:cNvPr>
          <p:cNvSpPr>
            <a:spLocks noGrp="1"/>
          </p:cNvSpPr>
          <p:nvPr>
            <p:ph type="ctrTitle"/>
          </p:nvPr>
        </p:nvSpPr>
        <p:spPr>
          <a:xfrm>
            <a:off x="246043" y="330507"/>
            <a:ext cx="11699913" cy="1740664"/>
          </a:xfrm>
        </p:spPr>
        <p:txBody>
          <a:bodyPr anchor="t">
            <a:normAutofit/>
          </a:bodyPr>
          <a:lstStyle/>
          <a:p>
            <a:pPr algn="ctr"/>
            <a:r>
              <a:rPr lang="en-US" dirty="0">
                <a:solidFill>
                  <a:srgbClr val="0070C0"/>
                </a:solidFill>
              </a:rPr>
              <a:t>A Call to Covenant: </a:t>
            </a:r>
            <a:br>
              <a:rPr lang="en-US" dirty="0">
                <a:solidFill>
                  <a:srgbClr val="0070C0"/>
                </a:solidFill>
              </a:rPr>
            </a:br>
            <a:r>
              <a:rPr lang="en-US" dirty="0">
                <a:solidFill>
                  <a:srgbClr val="0070C0"/>
                </a:solidFill>
              </a:rPr>
              <a:t>Prepare the Church</a:t>
            </a:r>
          </a:p>
        </p:txBody>
      </p:sp>
      <p:sp>
        <p:nvSpPr>
          <p:cNvPr id="3" name="Subtitle 2">
            <a:extLst>
              <a:ext uri="{FF2B5EF4-FFF2-40B4-BE49-F238E27FC236}">
                <a16:creationId xmlns:a16="http://schemas.microsoft.com/office/drawing/2014/main" id="{0CD97BF5-3A23-40AD-992B-388B7AEBED35}"/>
              </a:ext>
            </a:extLst>
          </p:cNvPr>
          <p:cNvSpPr>
            <a:spLocks noGrp="1"/>
          </p:cNvSpPr>
          <p:nvPr>
            <p:ph type="subTitle" idx="1"/>
          </p:nvPr>
        </p:nvSpPr>
        <p:spPr>
          <a:xfrm>
            <a:off x="1412358" y="3509170"/>
            <a:ext cx="9367282" cy="1561791"/>
          </a:xfrm>
        </p:spPr>
        <p:txBody>
          <a:bodyPr>
            <a:normAutofit/>
          </a:bodyPr>
          <a:lstStyle/>
          <a:p>
            <a:r>
              <a:rPr lang="en-US" sz="2400" dirty="0"/>
              <a:t>A Study of D&amp;C 38 – Lesson 2</a:t>
            </a:r>
          </a:p>
          <a:p>
            <a:r>
              <a:rPr lang="en-US" sz="1800" dirty="0"/>
              <a:t>Elder Gary R.  Whiting</a:t>
            </a:r>
          </a:p>
          <a:p>
            <a:r>
              <a:rPr lang="en-US" sz="1800" dirty="0"/>
              <a:t>Odessa Reunion 2023</a:t>
            </a:r>
          </a:p>
        </p:txBody>
      </p:sp>
    </p:spTree>
    <p:extLst>
      <p:ext uri="{BB962C8B-B14F-4D97-AF65-F5344CB8AC3E}">
        <p14:creationId xmlns:p14="http://schemas.microsoft.com/office/powerpoint/2010/main" val="1542222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Ephesians 6:12-14</a:t>
            </a:r>
          </a:p>
        </p:txBody>
      </p:sp>
      <p:sp>
        <p:nvSpPr>
          <p:cNvPr id="6" name="TextBox 5">
            <a:extLst>
              <a:ext uri="{FF2B5EF4-FFF2-40B4-BE49-F238E27FC236}">
                <a16:creationId xmlns:a16="http://schemas.microsoft.com/office/drawing/2014/main" id="{35494435-BBE3-45FA-A185-C97EB5D35A65}"/>
              </a:ext>
            </a:extLst>
          </p:cNvPr>
          <p:cNvSpPr txBox="1"/>
          <p:nvPr/>
        </p:nvSpPr>
        <p:spPr>
          <a:xfrm>
            <a:off x="187287" y="1443841"/>
            <a:ext cx="11821099"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For we wrestle not against flesh and blood, but against principalities, against powers, against the rulers of the darkness of this world, against spiritual wickedness in high places. Wherefore take unto you the whole armor of God, that ye may be able to withstand in the evil day, and having done all to stand. Stand therefore, having </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your loins girt about with truth</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and having on the breastplate of righteousness;</a:t>
            </a:r>
            <a:endParaRPr lang="en-US" sz="2800" dirty="0">
              <a:solidFill>
                <a:srgbClr val="0033CC"/>
              </a:solidFill>
              <a:latin typeface="Georgia" panose="02040502050405020303" pitchFamily="18" charset="0"/>
            </a:endParaRPr>
          </a:p>
        </p:txBody>
      </p:sp>
      <p:sp>
        <p:nvSpPr>
          <p:cNvPr id="7" name="Date Placeholder 6">
            <a:extLst>
              <a:ext uri="{FF2B5EF4-FFF2-40B4-BE49-F238E27FC236}">
                <a16:creationId xmlns:a16="http://schemas.microsoft.com/office/drawing/2014/main" id="{66261152-D078-BDD8-DAFD-5CA043E3794A}"/>
              </a:ext>
            </a:extLst>
          </p:cNvPr>
          <p:cNvSpPr>
            <a:spLocks noGrp="1"/>
          </p:cNvSpPr>
          <p:nvPr>
            <p:ph type="dt" sz="half" idx="10"/>
          </p:nvPr>
        </p:nvSpPr>
        <p:spPr/>
        <p:txBody>
          <a:bodyPr/>
          <a:lstStyle/>
          <a:p>
            <a:pPr eaLnBrk="1" latinLnBrk="0" hangingPunct="1"/>
            <a:fld id="{FBEB3D6A-046A-4198-A747-C7CD9155CD02}" type="datetime1">
              <a:rPr lang="en-US" smtClean="0"/>
              <a:t>8/1/2023</a:t>
            </a:fld>
            <a:endParaRPr lang="en-US"/>
          </a:p>
        </p:txBody>
      </p:sp>
      <p:sp>
        <p:nvSpPr>
          <p:cNvPr id="8" name="Footer Placeholder 7">
            <a:extLst>
              <a:ext uri="{FF2B5EF4-FFF2-40B4-BE49-F238E27FC236}">
                <a16:creationId xmlns:a16="http://schemas.microsoft.com/office/drawing/2014/main" id="{0DB3DA0C-ABFD-DBCC-5CB9-6E6FFAAC4F0E}"/>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BCAFDAE7-CE44-D9F3-2D09-39EF87898F19}"/>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10</a:t>
            </a:fld>
            <a:endParaRPr kumimoji="0" lang="en-US" dirty="0"/>
          </a:p>
        </p:txBody>
      </p:sp>
    </p:spTree>
    <p:extLst>
      <p:ext uri="{BB962C8B-B14F-4D97-AF65-F5344CB8AC3E}">
        <p14:creationId xmlns:p14="http://schemas.microsoft.com/office/powerpoint/2010/main" val="2643734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1 Nephi 1:121, 124</a:t>
            </a:r>
          </a:p>
        </p:txBody>
      </p:sp>
      <p:sp>
        <p:nvSpPr>
          <p:cNvPr id="6" name="TextBox 5">
            <a:extLst>
              <a:ext uri="{FF2B5EF4-FFF2-40B4-BE49-F238E27FC236}">
                <a16:creationId xmlns:a16="http://schemas.microsoft.com/office/drawing/2014/main" id="{35494435-BBE3-45FA-A185-C97EB5D35A65}"/>
              </a:ext>
            </a:extLst>
          </p:cNvPr>
          <p:cNvSpPr txBox="1"/>
          <p:nvPr/>
        </p:nvSpPr>
        <p:spPr>
          <a:xfrm>
            <a:off x="187287" y="1443841"/>
            <a:ext cx="11821099" cy="31085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after I had smitten off his head with his own sword, I took the garments of Laban and put them upon mine own body; yea, even every whit; and I </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did gird on his armor about my loins.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33CC"/>
              </a:solidFill>
              <a:effectLst/>
              <a:uLnTx/>
              <a:uFillTx/>
              <a:latin typeface="Georgia" panose="02040502050405020303" pitchFamily="18" charset="0"/>
            </a:endParaRPr>
          </a:p>
          <a:p>
            <a:pPr defTabSz="457200">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I commanded him in the voice of Laban, that he should go with me into the treasury; and he supposed me to be his master Laban, for he beheld the garments and </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also the sword girded about </a:t>
            </a:r>
            <a:r>
              <a:rPr lang="en-US" sz="2800" b="1" dirty="0">
                <a:solidFill>
                  <a:srgbClr val="0033CC"/>
                </a:solidFill>
                <a:latin typeface="Georgia" panose="02040502050405020303" pitchFamily="18" charset="0"/>
              </a:rPr>
              <a:t>my loins</a:t>
            </a:r>
            <a:r>
              <a:rPr lang="en-US" sz="2800" dirty="0">
                <a:solidFill>
                  <a:srgbClr val="0033CC"/>
                </a:solidFill>
                <a:latin typeface="Georgia" panose="02040502050405020303" pitchFamily="18" charset="0"/>
              </a:rPr>
              <a:t>. </a:t>
            </a:r>
          </a:p>
        </p:txBody>
      </p:sp>
      <p:sp>
        <p:nvSpPr>
          <p:cNvPr id="7" name="Date Placeholder 6">
            <a:extLst>
              <a:ext uri="{FF2B5EF4-FFF2-40B4-BE49-F238E27FC236}">
                <a16:creationId xmlns:a16="http://schemas.microsoft.com/office/drawing/2014/main" id="{955AC4A8-C2BC-85BD-2FF2-8A6E1E67CBB2}"/>
              </a:ext>
            </a:extLst>
          </p:cNvPr>
          <p:cNvSpPr>
            <a:spLocks noGrp="1"/>
          </p:cNvSpPr>
          <p:nvPr>
            <p:ph type="dt" sz="half" idx="10"/>
          </p:nvPr>
        </p:nvSpPr>
        <p:spPr/>
        <p:txBody>
          <a:bodyPr/>
          <a:lstStyle/>
          <a:p>
            <a:pPr eaLnBrk="1" latinLnBrk="0" hangingPunct="1"/>
            <a:fld id="{8B17D081-1058-4424-A7F9-8EA71C0B448D}" type="datetime1">
              <a:rPr lang="en-US" smtClean="0"/>
              <a:t>8/1/2023</a:t>
            </a:fld>
            <a:endParaRPr lang="en-US"/>
          </a:p>
        </p:txBody>
      </p:sp>
      <p:sp>
        <p:nvSpPr>
          <p:cNvPr id="8" name="Footer Placeholder 7">
            <a:extLst>
              <a:ext uri="{FF2B5EF4-FFF2-40B4-BE49-F238E27FC236}">
                <a16:creationId xmlns:a16="http://schemas.microsoft.com/office/drawing/2014/main" id="{163C9EE1-7149-2992-D0BA-12F87A2DD0D2}"/>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D365A997-4D36-8E4C-EC6E-744042F2AB83}"/>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11</a:t>
            </a:fld>
            <a:endParaRPr kumimoji="0" lang="en-US" dirty="0"/>
          </a:p>
        </p:txBody>
      </p:sp>
    </p:spTree>
    <p:extLst>
      <p:ext uri="{BB962C8B-B14F-4D97-AF65-F5344CB8AC3E}">
        <p14:creationId xmlns:p14="http://schemas.microsoft.com/office/powerpoint/2010/main" val="303910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Alma 21:42</a:t>
            </a:r>
          </a:p>
        </p:txBody>
      </p:sp>
      <p:sp>
        <p:nvSpPr>
          <p:cNvPr id="6" name="TextBox 5">
            <a:extLst>
              <a:ext uri="{FF2B5EF4-FFF2-40B4-BE49-F238E27FC236}">
                <a16:creationId xmlns:a16="http://schemas.microsoft.com/office/drawing/2014/main" id="{35494435-BBE3-45FA-A185-C97EB5D35A65}"/>
              </a:ext>
            </a:extLst>
          </p:cNvPr>
          <p:cNvSpPr txBox="1"/>
          <p:nvPr/>
        </p:nvSpPr>
        <p:spPr>
          <a:xfrm>
            <a:off x="187287" y="1443841"/>
            <a:ext cx="11821099" cy="1384995"/>
          </a:xfrm>
          <a:prstGeom prst="rect">
            <a:avLst/>
          </a:prstGeom>
          <a:noFill/>
        </p:spPr>
        <p:txBody>
          <a:bodyPr wrap="square" rtlCol="0">
            <a:spAutoFit/>
          </a:bodyPr>
          <a:lstStyle/>
          <a:p>
            <a:pPr defTabSz="457200">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he fastened on his head-plate, and his breastplate, and his shields, and </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girded on his armor about his loins</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and he took the pole, which had on the end thereof his rent coat (and he called it the title of </a:t>
            </a:r>
            <a:r>
              <a:rPr lang="en-US" sz="2800" dirty="0">
                <a:solidFill>
                  <a:srgbClr val="0033CC"/>
                </a:solidFill>
                <a:latin typeface="Georgia" panose="02040502050405020303" pitchFamily="18" charset="0"/>
              </a:rPr>
              <a:t>liberty)</a:t>
            </a:r>
          </a:p>
        </p:txBody>
      </p:sp>
      <p:sp>
        <p:nvSpPr>
          <p:cNvPr id="7" name="Date Placeholder 6">
            <a:extLst>
              <a:ext uri="{FF2B5EF4-FFF2-40B4-BE49-F238E27FC236}">
                <a16:creationId xmlns:a16="http://schemas.microsoft.com/office/drawing/2014/main" id="{2C48B2BF-67FB-ADBD-0986-D171C88A921C}"/>
              </a:ext>
            </a:extLst>
          </p:cNvPr>
          <p:cNvSpPr>
            <a:spLocks noGrp="1"/>
          </p:cNvSpPr>
          <p:nvPr>
            <p:ph type="dt" sz="half" idx="10"/>
          </p:nvPr>
        </p:nvSpPr>
        <p:spPr/>
        <p:txBody>
          <a:bodyPr/>
          <a:lstStyle/>
          <a:p>
            <a:pPr eaLnBrk="1" latinLnBrk="0" hangingPunct="1"/>
            <a:fld id="{D06461CC-9588-43D4-8FD7-3FD26E6F4B24}" type="datetime1">
              <a:rPr lang="en-US" smtClean="0"/>
              <a:t>8/1/2023</a:t>
            </a:fld>
            <a:endParaRPr lang="en-US"/>
          </a:p>
        </p:txBody>
      </p:sp>
      <p:sp>
        <p:nvSpPr>
          <p:cNvPr id="8" name="Footer Placeholder 7">
            <a:extLst>
              <a:ext uri="{FF2B5EF4-FFF2-40B4-BE49-F238E27FC236}">
                <a16:creationId xmlns:a16="http://schemas.microsoft.com/office/drawing/2014/main" id="{B92A5D5C-4BE5-10FA-7FC0-BF54726CED1C}"/>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A2636B73-EA69-E6AC-2722-6DEB9B3E2671}"/>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12</a:t>
            </a:fld>
            <a:endParaRPr kumimoji="0" lang="en-US" dirty="0"/>
          </a:p>
        </p:txBody>
      </p:sp>
    </p:spTree>
    <p:extLst>
      <p:ext uri="{BB962C8B-B14F-4D97-AF65-F5344CB8AC3E}">
        <p14:creationId xmlns:p14="http://schemas.microsoft.com/office/powerpoint/2010/main" val="700209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220851" y="1506519"/>
            <a:ext cx="11799065" cy="4696255"/>
          </a:xfrm>
        </p:spPr>
        <p:txBody>
          <a:bodyPr>
            <a:normAutofit/>
          </a:bodyPr>
          <a:lstStyle/>
          <a:p>
            <a:r>
              <a:rPr lang="en-US" dirty="0"/>
              <a:t>Gird your loins</a:t>
            </a:r>
          </a:p>
          <a:p>
            <a:r>
              <a:rPr lang="en-US" dirty="0"/>
              <a:t>Is a call to duty.</a:t>
            </a:r>
          </a:p>
          <a:p>
            <a:r>
              <a:rPr lang="en-US" dirty="0"/>
              <a:t>To awaken to the need to view our calling in spiritual warfare.</a:t>
            </a:r>
          </a:p>
          <a:p>
            <a:r>
              <a:rPr lang="en-US" dirty="0"/>
              <a:t>To personal responsibility.</a:t>
            </a:r>
          </a:p>
          <a:p>
            <a:r>
              <a:rPr lang="en-US" dirty="0"/>
              <a:t>wherefore lift up your hearts and rejoice, and </a:t>
            </a:r>
            <a:r>
              <a:rPr lang="en-US" b="1" dirty="0"/>
              <a:t>gird up your loins</a:t>
            </a:r>
            <a:r>
              <a:rPr lang="en-US" dirty="0"/>
              <a:t>, and </a:t>
            </a:r>
            <a:r>
              <a:rPr lang="en-US" b="1" dirty="0"/>
              <a:t>take upon you my whole armor</a:t>
            </a:r>
            <a:r>
              <a:rPr lang="en-US" dirty="0"/>
              <a:t>, that ye may be able to withstand the evil day, having done all ye may be able to stand (D&amp;C 26:3d).</a:t>
            </a:r>
          </a:p>
        </p:txBody>
      </p:sp>
      <p:sp>
        <p:nvSpPr>
          <p:cNvPr id="7" name="Date Placeholder 6">
            <a:extLst>
              <a:ext uri="{FF2B5EF4-FFF2-40B4-BE49-F238E27FC236}">
                <a16:creationId xmlns:a16="http://schemas.microsoft.com/office/drawing/2014/main" id="{635F82A2-5452-665C-DD71-3EE9A7184E4A}"/>
              </a:ext>
            </a:extLst>
          </p:cNvPr>
          <p:cNvSpPr>
            <a:spLocks noGrp="1"/>
          </p:cNvSpPr>
          <p:nvPr>
            <p:ph type="dt" sz="half" idx="10"/>
          </p:nvPr>
        </p:nvSpPr>
        <p:spPr/>
        <p:txBody>
          <a:bodyPr/>
          <a:lstStyle/>
          <a:p>
            <a:pPr eaLnBrk="1" latinLnBrk="0" hangingPunct="1"/>
            <a:fld id="{A03CB2DC-E151-49C4-BF9C-3FCAA40543EF}" type="datetime1">
              <a:rPr lang="en-US" smtClean="0"/>
              <a:t>8/1/2023</a:t>
            </a:fld>
            <a:endParaRPr lang="en-US"/>
          </a:p>
        </p:txBody>
      </p:sp>
      <p:sp>
        <p:nvSpPr>
          <p:cNvPr id="8" name="Footer Placeholder 7">
            <a:extLst>
              <a:ext uri="{FF2B5EF4-FFF2-40B4-BE49-F238E27FC236}">
                <a16:creationId xmlns:a16="http://schemas.microsoft.com/office/drawing/2014/main" id="{86C8F8B0-8F94-D99E-BF0C-5CAB7762D296}"/>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6FF7191F-FB10-1D1D-DED7-965AB2624B75}"/>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13</a:t>
            </a:fld>
            <a:endParaRPr kumimoji="0" lang="en-US" dirty="0"/>
          </a:p>
        </p:txBody>
      </p:sp>
    </p:spTree>
    <p:extLst>
      <p:ext uri="{BB962C8B-B14F-4D97-AF65-F5344CB8AC3E}">
        <p14:creationId xmlns:p14="http://schemas.microsoft.com/office/powerpoint/2010/main" val="50504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tx1"/>
            </a:gs>
            <a:gs pos="6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59D7D8-CF15-85CE-897F-2591E4ED969C}"/>
              </a:ext>
            </a:extLst>
          </p:cNvPr>
          <p:cNvSpPr>
            <a:spLocks noGrp="1"/>
          </p:cNvSpPr>
          <p:nvPr>
            <p:ph type="dt" sz="half" idx="10"/>
          </p:nvPr>
        </p:nvSpPr>
        <p:spPr/>
        <p:txBody>
          <a:bodyPr/>
          <a:lstStyle/>
          <a:p>
            <a:pPr eaLnBrk="1" latinLnBrk="0" hangingPunct="1"/>
            <a:fld id="{0F3831B7-35A9-44EA-9016-8CDF8026BE20}" type="datetime1">
              <a:rPr lang="en-US" smtClean="0"/>
              <a:t>8/1/2023</a:t>
            </a:fld>
            <a:endParaRPr lang="en-US"/>
          </a:p>
        </p:txBody>
      </p:sp>
      <p:sp>
        <p:nvSpPr>
          <p:cNvPr id="4" name="Footer Placeholder 3">
            <a:extLst>
              <a:ext uri="{FF2B5EF4-FFF2-40B4-BE49-F238E27FC236}">
                <a16:creationId xmlns:a16="http://schemas.microsoft.com/office/drawing/2014/main" id="{A84BED68-4566-24FA-658D-5B6140A02092}"/>
              </a:ext>
            </a:extLst>
          </p:cNvPr>
          <p:cNvSpPr>
            <a:spLocks noGrp="1"/>
          </p:cNvSpPr>
          <p:nvPr>
            <p:ph type="ftr" sz="quarter" idx="11"/>
          </p:nvPr>
        </p:nvSpPr>
        <p:spPr/>
        <p:txBody>
          <a:bodyPr/>
          <a:lstStyle/>
          <a:p>
            <a:r>
              <a:rPr kumimoji="0" lang="en-US"/>
              <a:t>Gary R. Whiting</a:t>
            </a:r>
          </a:p>
        </p:txBody>
      </p:sp>
      <p:sp>
        <p:nvSpPr>
          <p:cNvPr id="5" name="Slide Number Placeholder 4">
            <a:extLst>
              <a:ext uri="{FF2B5EF4-FFF2-40B4-BE49-F238E27FC236}">
                <a16:creationId xmlns:a16="http://schemas.microsoft.com/office/drawing/2014/main" id="{B68A71E6-87A0-7D11-9A32-A3B0DD5165CA}"/>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14</a:t>
            </a:fld>
            <a:endParaRPr kumimoji="0" lang="en-US" dirty="0"/>
          </a:p>
        </p:txBody>
      </p:sp>
      <p:pic>
        <p:nvPicPr>
          <p:cNvPr id="7" name="Picture 6">
            <a:extLst>
              <a:ext uri="{FF2B5EF4-FFF2-40B4-BE49-F238E27FC236}">
                <a16:creationId xmlns:a16="http://schemas.microsoft.com/office/drawing/2014/main" id="{962CE447-5F7A-6408-553C-AFD8C226BC23}"/>
              </a:ext>
            </a:extLst>
          </p:cNvPr>
          <p:cNvPicPr>
            <a:picLocks noChangeAspect="1"/>
          </p:cNvPicPr>
          <p:nvPr/>
        </p:nvPicPr>
        <p:blipFill>
          <a:blip r:embed="rId2"/>
          <a:stretch>
            <a:fillRect/>
          </a:stretch>
        </p:blipFill>
        <p:spPr>
          <a:xfrm>
            <a:off x="2355272" y="0"/>
            <a:ext cx="7481455" cy="6858000"/>
          </a:xfrm>
          <a:prstGeom prst="rect">
            <a:avLst/>
          </a:prstGeom>
        </p:spPr>
      </p:pic>
    </p:spTree>
    <p:extLst>
      <p:ext uri="{BB962C8B-B14F-4D97-AF65-F5344CB8AC3E}">
        <p14:creationId xmlns:p14="http://schemas.microsoft.com/office/powerpoint/2010/main" val="2048147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tx1"/>
            </a:gs>
            <a:gs pos="6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59D7D8-CF15-85CE-897F-2591E4ED969C}"/>
              </a:ext>
            </a:extLst>
          </p:cNvPr>
          <p:cNvSpPr>
            <a:spLocks noGrp="1"/>
          </p:cNvSpPr>
          <p:nvPr>
            <p:ph type="dt" sz="half" idx="10"/>
          </p:nvPr>
        </p:nvSpPr>
        <p:spPr/>
        <p:txBody>
          <a:bodyPr/>
          <a:lstStyle/>
          <a:p>
            <a:pPr eaLnBrk="1" latinLnBrk="0" hangingPunct="1"/>
            <a:fld id="{0F3831B7-35A9-44EA-9016-8CDF8026BE20}" type="datetime1">
              <a:rPr lang="en-US" smtClean="0"/>
              <a:t>8/1/2023</a:t>
            </a:fld>
            <a:endParaRPr lang="en-US"/>
          </a:p>
        </p:txBody>
      </p:sp>
      <p:sp>
        <p:nvSpPr>
          <p:cNvPr id="4" name="Footer Placeholder 3">
            <a:extLst>
              <a:ext uri="{FF2B5EF4-FFF2-40B4-BE49-F238E27FC236}">
                <a16:creationId xmlns:a16="http://schemas.microsoft.com/office/drawing/2014/main" id="{A84BED68-4566-24FA-658D-5B6140A02092}"/>
              </a:ext>
            </a:extLst>
          </p:cNvPr>
          <p:cNvSpPr>
            <a:spLocks noGrp="1"/>
          </p:cNvSpPr>
          <p:nvPr>
            <p:ph type="ftr" sz="quarter" idx="11"/>
          </p:nvPr>
        </p:nvSpPr>
        <p:spPr/>
        <p:txBody>
          <a:bodyPr/>
          <a:lstStyle/>
          <a:p>
            <a:r>
              <a:rPr kumimoji="0" lang="en-US"/>
              <a:t>Gary R. Whiting</a:t>
            </a:r>
          </a:p>
        </p:txBody>
      </p:sp>
      <p:sp>
        <p:nvSpPr>
          <p:cNvPr id="5" name="Slide Number Placeholder 4">
            <a:extLst>
              <a:ext uri="{FF2B5EF4-FFF2-40B4-BE49-F238E27FC236}">
                <a16:creationId xmlns:a16="http://schemas.microsoft.com/office/drawing/2014/main" id="{B68A71E6-87A0-7D11-9A32-A3B0DD5165CA}"/>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15</a:t>
            </a:fld>
            <a:endParaRPr kumimoji="0" lang="en-US" dirty="0"/>
          </a:p>
        </p:txBody>
      </p:sp>
      <p:pic>
        <p:nvPicPr>
          <p:cNvPr id="2" name="Picture 1">
            <a:extLst>
              <a:ext uri="{FF2B5EF4-FFF2-40B4-BE49-F238E27FC236}">
                <a16:creationId xmlns:a16="http://schemas.microsoft.com/office/drawing/2014/main" id="{42427504-D7C2-2720-FE1B-AF38048D077E}"/>
              </a:ext>
            </a:extLst>
          </p:cNvPr>
          <p:cNvPicPr>
            <a:picLocks noChangeAspect="1"/>
          </p:cNvPicPr>
          <p:nvPr/>
        </p:nvPicPr>
        <p:blipFill>
          <a:blip r:embed="rId2"/>
          <a:stretch>
            <a:fillRect/>
          </a:stretch>
        </p:blipFill>
        <p:spPr>
          <a:xfrm>
            <a:off x="3005388" y="0"/>
            <a:ext cx="6181224" cy="6858000"/>
          </a:xfrm>
          <a:prstGeom prst="rect">
            <a:avLst/>
          </a:prstGeom>
        </p:spPr>
      </p:pic>
    </p:spTree>
    <p:extLst>
      <p:ext uri="{BB962C8B-B14F-4D97-AF65-F5344CB8AC3E}">
        <p14:creationId xmlns:p14="http://schemas.microsoft.com/office/powerpoint/2010/main" val="2829487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tx1"/>
            </a:gs>
            <a:gs pos="6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59D7D8-CF15-85CE-897F-2591E4ED969C}"/>
              </a:ext>
            </a:extLst>
          </p:cNvPr>
          <p:cNvSpPr>
            <a:spLocks noGrp="1"/>
          </p:cNvSpPr>
          <p:nvPr>
            <p:ph type="dt" sz="half" idx="10"/>
          </p:nvPr>
        </p:nvSpPr>
        <p:spPr/>
        <p:txBody>
          <a:bodyPr/>
          <a:lstStyle/>
          <a:p>
            <a:pPr eaLnBrk="1" latinLnBrk="0" hangingPunct="1"/>
            <a:fld id="{0F3831B7-35A9-44EA-9016-8CDF8026BE20}" type="datetime1">
              <a:rPr lang="en-US" smtClean="0"/>
              <a:t>8/1/2023</a:t>
            </a:fld>
            <a:endParaRPr lang="en-US"/>
          </a:p>
        </p:txBody>
      </p:sp>
      <p:sp>
        <p:nvSpPr>
          <p:cNvPr id="4" name="Footer Placeholder 3">
            <a:extLst>
              <a:ext uri="{FF2B5EF4-FFF2-40B4-BE49-F238E27FC236}">
                <a16:creationId xmlns:a16="http://schemas.microsoft.com/office/drawing/2014/main" id="{A84BED68-4566-24FA-658D-5B6140A02092}"/>
              </a:ext>
            </a:extLst>
          </p:cNvPr>
          <p:cNvSpPr>
            <a:spLocks noGrp="1"/>
          </p:cNvSpPr>
          <p:nvPr>
            <p:ph type="ftr" sz="quarter" idx="11"/>
          </p:nvPr>
        </p:nvSpPr>
        <p:spPr/>
        <p:txBody>
          <a:bodyPr/>
          <a:lstStyle/>
          <a:p>
            <a:r>
              <a:rPr kumimoji="0" lang="en-US"/>
              <a:t>Gary R. Whiting</a:t>
            </a:r>
          </a:p>
        </p:txBody>
      </p:sp>
      <p:sp>
        <p:nvSpPr>
          <p:cNvPr id="5" name="Slide Number Placeholder 4">
            <a:extLst>
              <a:ext uri="{FF2B5EF4-FFF2-40B4-BE49-F238E27FC236}">
                <a16:creationId xmlns:a16="http://schemas.microsoft.com/office/drawing/2014/main" id="{B68A71E6-87A0-7D11-9A32-A3B0DD5165CA}"/>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16</a:t>
            </a:fld>
            <a:endParaRPr kumimoji="0" lang="en-US" dirty="0"/>
          </a:p>
        </p:txBody>
      </p:sp>
      <p:pic>
        <p:nvPicPr>
          <p:cNvPr id="6" name="Picture 5">
            <a:extLst>
              <a:ext uri="{FF2B5EF4-FFF2-40B4-BE49-F238E27FC236}">
                <a16:creationId xmlns:a16="http://schemas.microsoft.com/office/drawing/2014/main" id="{1A679DF0-13B9-0836-9AA8-127469C62972}"/>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2841793950"/>
      </p:ext>
    </p:extLst>
  </p:cSld>
  <p:clrMapOvr>
    <a:masterClrMapping/>
  </p:clrMapOvr>
  <mc:AlternateContent xmlns:mc="http://schemas.openxmlformats.org/markup-compatibility/2006">
    <mc:Choice xmlns:p14="http://schemas.microsoft.com/office/powerpoint/2010/main" Requires="p14">
      <p:transition spd="slow" p14:dur="3500">
        <p:randomBar/>
      </p:transition>
    </mc:Choice>
    <mc:Fallback>
      <p:transition spd="slow">
        <p:randomBa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220851" y="1506519"/>
            <a:ext cx="11799065" cy="4696255"/>
          </a:xfrm>
        </p:spPr>
        <p:txBody>
          <a:bodyPr>
            <a:normAutofit/>
          </a:bodyPr>
          <a:lstStyle/>
          <a:p>
            <a:r>
              <a:rPr lang="en-US" b="1" dirty="0">
                <a:solidFill>
                  <a:srgbClr val="0033CC"/>
                </a:solidFill>
              </a:rPr>
              <a:t>Be Prepared</a:t>
            </a:r>
          </a:p>
          <a:p>
            <a:r>
              <a:rPr lang="en-US" dirty="0"/>
              <a:t>This is a call to our stewardship and obedience.</a:t>
            </a:r>
          </a:p>
          <a:p>
            <a:r>
              <a:rPr lang="en-US" dirty="0"/>
              <a:t>On many occasions the Lord commands us to follow his instructions exactly.</a:t>
            </a:r>
          </a:p>
          <a:p>
            <a:r>
              <a:rPr lang="en-US" dirty="0"/>
              <a:t>Beware concerning yourselves, to give diligent heed to the words of eternal life; for you shall live by every word that </a:t>
            </a:r>
            <a:r>
              <a:rPr lang="en-US" dirty="0" err="1"/>
              <a:t>proceedeth</a:t>
            </a:r>
            <a:r>
              <a:rPr lang="en-US" dirty="0"/>
              <a:t> forth from the mouth of God (D&amp;C 83:7a-b).</a:t>
            </a:r>
          </a:p>
        </p:txBody>
      </p:sp>
      <p:sp>
        <p:nvSpPr>
          <p:cNvPr id="7" name="Date Placeholder 6">
            <a:extLst>
              <a:ext uri="{FF2B5EF4-FFF2-40B4-BE49-F238E27FC236}">
                <a16:creationId xmlns:a16="http://schemas.microsoft.com/office/drawing/2014/main" id="{36FE3AAC-C6A1-C292-6D60-7BF08B38D980}"/>
              </a:ext>
            </a:extLst>
          </p:cNvPr>
          <p:cNvSpPr>
            <a:spLocks noGrp="1"/>
          </p:cNvSpPr>
          <p:nvPr>
            <p:ph type="dt" sz="half" idx="10"/>
          </p:nvPr>
        </p:nvSpPr>
        <p:spPr/>
        <p:txBody>
          <a:bodyPr/>
          <a:lstStyle/>
          <a:p>
            <a:pPr eaLnBrk="1" latinLnBrk="0" hangingPunct="1"/>
            <a:fld id="{DFEC2F87-3673-4207-AE4C-E6589FE5F1DD}" type="datetime1">
              <a:rPr lang="en-US" smtClean="0"/>
              <a:t>8/1/2023</a:t>
            </a:fld>
            <a:endParaRPr lang="en-US"/>
          </a:p>
        </p:txBody>
      </p:sp>
      <p:sp>
        <p:nvSpPr>
          <p:cNvPr id="8" name="Footer Placeholder 7">
            <a:extLst>
              <a:ext uri="{FF2B5EF4-FFF2-40B4-BE49-F238E27FC236}">
                <a16:creationId xmlns:a16="http://schemas.microsoft.com/office/drawing/2014/main" id="{4B509A92-2C3A-3BED-5A5C-3319A52A304E}"/>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72F54C09-5A09-4BDD-F3C3-47EF96A9EB0F}"/>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17</a:t>
            </a:fld>
            <a:endParaRPr kumimoji="0" lang="en-US" dirty="0"/>
          </a:p>
        </p:txBody>
      </p:sp>
    </p:spTree>
    <p:extLst>
      <p:ext uri="{BB962C8B-B14F-4D97-AF65-F5344CB8AC3E}">
        <p14:creationId xmlns:p14="http://schemas.microsoft.com/office/powerpoint/2010/main" val="315425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Exodus 19:10-11</a:t>
            </a:r>
          </a:p>
        </p:txBody>
      </p:sp>
      <p:sp>
        <p:nvSpPr>
          <p:cNvPr id="6" name="TextBox 5">
            <a:extLst>
              <a:ext uri="{FF2B5EF4-FFF2-40B4-BE49-F238E27FC236}">
                <a16:creationId xmlns:a16="http://schemas.microsoft.com/office/drawing/2014/main" id="{35494435-BBE3-45FA-A185-C97EB5D35A65}"/>
              </a:ext>
            </a:extLst>
          </p:cNvPr>
          <p:cNvSpPr txBox="1"/>
          <p:nvPr/>
        </p:nvSpPr>
        <p:spPr>
          <a:xfrm>
            <a:off x="187287" y="1443841"/>
            <a:ext cx="11821099" cy="1815882"/>
          </a:xfrm>
          <a:prstGeom prst="rect">
            <a:avLst/>
          </a:prstGeom>
          <a:noFill/>
        </p:spPr>
        <p:txBody>
          <a:bodyPr wrap="square" rtlCol="0">
            <a:spAutoFit/>
          </a:bodyPr>
          <a:lstStyle/>
          <a:p>
            <a:pPr defTabSz="457200">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the Lord said unto Moses, Go unto the people, and sanctify them today and tomorrow, and let them wash their clothes, And be ready against the third day; for the third day the Lord will come down in the sight of all the people upon mount Sinai.</a:t>
            </a:r>
            <a:endParaRPr lang="en-US" sz="2800" dirty="0">
              <a:solidFill>
                <a:srgbClr val="0033CC"/>
              </a:solidFill>
              <a:latin typeface="Georgia" panose="02040502050405020303" pitchFamily="18" charset="0"/>
            </a:endParaRPr>
          </a:p>
        </p:txBody>
      </p:sp>
      <p:sp>
        <p:nvSpPr>
          <p:cNvPr id="7" name="Date Placeholder 6">
            <a:extLst>
              <a:ext uri="{FF2B5EF4-FFF2-40B4-BE49-F238E27FC236}">
                <a16:creationId xmlns:a16="http://schemas.microsoft.com/office/drawing/2014/main" id="{054CB5A3-8D9A-D44D-3D43-F26D26DB0A02}"/>
              </a:ext>
            </a:extLst>
          </p:cNvPr>
          <p:cNvSpPr>
            <a:spLocks noGrp="1"/>
          </p:cNvSpPr>
          <p:nvPr>
            <p:ph type="dt" sz="half" idx="10"/>
          </p:nvPr>
        </p:nvSpPr>
        <p:spPr/>
        <p:txBody>
          <a:bodyPr/>
          <a:lstStyle/>
          <a:p>
            <a:pPr eaLnBrk="1" latinLnBrk="0" hangingPunct="1"/>
            <a:fld id="{D763D825-51B6-4065-8F05-119C61362D40}" type="datetime1">
              <a:rPr lang="en-US" smtClean="0"/>
              <a:t>8/1/2023</a:t>
            </a:fld>
            <a:endParaRPr lang="en-US"/>
          </a:p>
        </p:txBody>
      </p:sp>
      <p:sp>
        <p:nvSpPr>
          <p:cNvPr id="8" name="Footer Placeholder 7">
            <a:extLst>
              <a:ext uri="{FF2B5EF4-FFF2-40B4-BE49-F238E27FC236}">
                <a16:creationId xmlns:a16="http://schemas.microsoft.com/office/drawing/2014/main" id="{072DA943-A7E2-CAE3-486D-3CC90DA674EE}"/>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AFE08BE9-2470-D714-A3BB-759D20BD52A3}"/>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18</a:t>
            </a:fld>
            <a:endParaRPr kumimoji="0" lang="en-US" dirty="0"/>
          </a:p>
        </p:txBody>
      </p:sp>
    </p:spTree>
    <p:extLst>
      <p:ext uri="{BB962C8B-B14F-4D97-AF65-F5344CB8AC3E}">
        <p14:creationId xmlns:p14="http://schemas.microsoft.com/office/powerpoint/2010/main" val="302633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204325" y="1506519"/>
            <a:ext cx="11832117" cy="4572000"/>
          </a:xfrm>
        </p:spPr>
        <p:txBody>
          <a:bodyPr>
            <a:normAutofit lnSpcReduction="10000"/>
          </a:bodyPr>
          <a:lstStyle/>
          <a:p>
            <a:r>
              <a:rPr lang="en-US" b="1" dirty="0">
                <a:solidFill>
                  <a:srgbClr val="0033CC"/>
                </a:solidFill>
              </a:rPr>
              <a:t>Raising the awareness of their spiritual situation </a:t>
            </a:r>
            <a:r>
              <a:rPr lang="en-US" dirty="0"/>
              <a:t>(2a, 4a).</a:t>
            </a:r>
          </a:p>
          <a:p>
            <a:r>
              <a:rPr lang="en-US" dirty="0"/>
              <a:t>The Lord tells them he is aware of them and in their midst.</a:t>
            </a:r>
          </a:p>
          <a:p>
            <a:r>
              <a:rPr lang="en-US" dirty="0"/>
              <a:t>The enemy is aware of you and conspiring for your destruction.</a:t>
            </a:r>
          </a:p>
          <a:p>
            <a:endParaRPr lang="en-US" dirty="0"/>
          </a:p>
          <a:p>
            <a:r>
              <a:rPr lang="en-US" b="1" dirty="0">
                <a:solidFill>
                  <a:srgbClr val="0033CC"/>
                </a:solidFill>
              </a:rPr>
              <a:t>Clean, but not all </a:t>
            </a:r>
            <a:r>
              <a:rPr lang="en-US" dirty="0"/>
              <a:t>(3a).</a:t>
            </a:r>
          </a:p>
          <a:p>
            <a:r>
              <a:rPr lang="en-US" dirty="0"/>
              <a:t>It is a call for repentance.</a:t>
            </a:r>
          </a:p>
          <a:p>
            <a:r>
              <a:rPr lang="en-US" dirty="0"/>
              <a:t>Not infrequent call to the church in the years to come.</a:t>
            </a:r>
          </a:p>
        </p:txBody>
      </p:sp>
      <p:sp>
        <p:nvSpPr>
          <p:cNvPr id="5" name="Date Placeholder 4">
            <a:extLst>
              <a:ext uri="{FF2B5EF4-FFF2-40B4-BE49-F238E27FC236}">
                <a16:creationId xmlns:a16="http://schemas.microsoft.com/office/drawing/2014/main" id="{A1CCEC61-E59B-8269-82B0-EA8591BA8539}"/>
              </a:ext>
            </a:extLst>
          </p:cNvPr>
          <p:cNvSpPr>
            <a:spLocks noGrp="1"/>
          </p:cNvSpPr>
          <p:nvPr>
            <p:ph type="dt" sz="half" idx="10"/>
          </p:nvPr>
        </p:nvSpPr>
        <p:spPr/>
        <p:txBody>
          <a:bodyPr/>
          <a:lstStyle/>
          <a:p>
            <a:pPr eaLnBrk="1" latinLnBrk="0" hangingPunct="1"/>
            <a:fld id="{CCDC4698-8B33-4C5D-84B6-9EE6E2CC5798}" type="datetime1">
              <a:rPr lang="en-US" smtClean="0"/>
              <a:t>8/1/2023</a:t>
            </a:fld>
            <a:endParaRPr lang="en-US"/>
          </a:p>
        </p:txBody>
      </p:sp>
      <p:sp>
        <p:nvSpPr>
          <p:cNvPr id="8" name="Footer Placeholder 7">
            <a:extLst>
              <a:ext uri="{FF2B5EF4-FFF2-40B4-BE49-F238E27FC236}">
                <a16:creationId xmlns:a16="http://schemas.microsoft.com/office/drawing/2014/main" id="{13CED92A-F066-1AB7-D9F6-D9E46F26E333}"/>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36401A2E-E8F8-E3C1-570A-F793CD7DF17A}"/>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19</a:t>
            </a:fld>
            <a:endParaRPr kumimoji="0" lang="en-US" dirty="0"/>
          </a:p>
        </p:txBody>
      </p:sp>
    </p:spTree>
    <p:extLst>
      <p:ext uri="{BB962C8B-B14F-4D97-AF65-F5344CB8AC3E}">
        <p14:creationId xmlns:p14="http://schemas.microsoft.com/office/powerpoint/2010/main" val="371632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402336" y="1506241"/>
            <a:ext cx="11379200" cy="5518293"/>
          </a:xfrm>
        </p:spPr>
        <p:txBody>
          <a:bodyPr>
            <a:normAutofit/>
          </a:bodyPr>
          <a:lstStyle/>
          <a:p>
            <a:pPr marL="0" indent="0" algn="ctr">
              <a:buNone/>
            </a:pPr>
            <a:r>
              <a:rPr lang="en-US" b="1" dirty="0"/>
              <a:t>Lessons for this week</a:t>
            </a:r>
          </a:p>
          <a:p>
            <a:r>
              <a:rPr lang="en-US" dirty="0"/>
              <a:t>1. Monday: History and Overview of D&amp;C 38</a:t>
            </a:r>
          </a:p>
          <a:p>
            <a:r>
              <a:rPr lang="en-US" b="1" dirty="0">
                <a:solidFill>
                  <a:srgbClr val="7030A0"/>
                </a:solidFill>
              </a:rPr>
              <a:t>2. Tuesday: Prepare the church</a:t>
            </a:r>
          </a:p>
          <a:p>
            <a:r>
              <a:rPr lang="en-US" dirty="0"/>
              <a:t>3. Wednesday: Purify the church</a:t>
            </a:r>
          </a:p>
          <a:p>
            <a:r>
              <a:rPr lang="en-US" dirty="0"/>
              <a:t>4. Thursday: Preserve the church</a:t>
            </a:r>
          </a:p>
          <a:p>
            <a:r>
              <a:rPr lang="en-US" dirty="0"/>
              <a:t>5. Friday: Prosper the church</a:t>
            </a:r>
          </a:p>
        </p:txBody>
      </p:sp>
      <p:sp>
        <p:nvSpPr>
          <p:cNvPr id="7" name="Date Placeholder 6">
            <a:extLst>
              <a:ext uri="{FF2B5EF4-FFF2-40B4-BE49-F238E27FC236}">
                <a16:creationId xmlns:a16="http://schemas.microsoft.com/office/drawing/2014/main" id="{318C1C7A-611F-415E-C0FF-765DCA2849D7}"/>
              </a:ext>
            </a:extLst>
          </p:cNvPr>
          <p:cNvSpPr>
            <a:spLocks noGrp="1"/>
          </p:cNvSpPr>
          <p:nvPr>
            <p:ph type="dt" sz="half" idx="10"/>
          </p:nvPr>
        </p:nvSpPr>
        <p:spPr/>
        <p:txBody>
          <a:bodyPr/>
          <a:lstStyle/>
          <a:p>
            <a:pPr eaLnBrk="1" latinLnBrk="0" hangingPunct="1"/>
            <a:fld id="{B627BA2E-760F-4CB7-84EA-2F5C9E9B91FA}" type="datetime1">
              <a:rPr lang="en-US" smtClean="0"/>
              <a:t>8/1/2023</a:t>
            </a:fld>
            <a:endParaRPr lang="en-US"/>
          </a:p>
        </p:txBody>
      </p:sp>
      <p:sp>
        <p:nvSpPr>
          <p:cNvPr id="8" name="Footer Placeholder 7">
            <a:extLst>
              <a:ext uri="{FF2B5EF4-FFF2-40B4-BE49-F238E27FC236}">
                <a16:creationId xmlns:a16="http://schemas.microsoft.com/office/drawing/2014/main" id="{267CF51B-8C45-45C3-052F-FB1987127A25}"/>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A3805E69-31F8-59A6-59B6-C258524BEE24}"/>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a:t>
            </a:fld>
            <a:endParaRPr kumimoji="0" lang="en-US" dirty="0"/>
          </a:p>
        </p:txBody>
      </p:sp>
    </p:spTree>
    <p:extLst>
      <p:ext uri="{BB962C8B-B14F-4D97-AF65-F5344CB8AC3E}">
        <p14:creationId xmlns:p14="http://schemas.microsoft.com/office/powerpoint/2010/main" val="202367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2" end="2"/>
                                            </p:txEl>
                                          </p:spTgt>
                                        </p:tgtEl>
                                        <p:attrNameLst>
                                          <p:attrName>style.color</p:attrName>
                                        </p:attrNameLst>
                                      </p:cBhvr>
                                      <p:to>
                                        <a:schemeClr val="bg1"/>
                                      </p:to>
                                    </p:animClr>
                                    <p:animClr clrSpc="rgb" dir="cw">
                                      <p:cBhvr>
                                        <p:cTn id="7" dur="250" autoRev="1" fill="remove"/>
                                        <p:tgtEl>
                                          <p:spTgt spid="3">
                                            <p:txEl>
                                              <p:pRg st="2" end="2"/>
                                            </p:txEl>
                                          </p:spTgt>
                                        </p:tgtEl>
                                        <p:attrNameLst>
                                          <p:attrName>fillcolor</p:attrName>
                                        </p:attrNameLst>
                                      </p:cBhvr>
                                      <p:to>
                                        <a:schemeClr val="bg1"/>
                                      </p:to>
                                    </p:animClr>
                                    <p:set>
                                      <p:cBhvr>
                                        <p:cTn id="8" dur="250" autoRev="1" fill="remove"/>
                                        <p:tgtEl>
                                          <p:spTgt spid="3">
                                            <p:txEl>
                                              <p:pRg st="2" end="2"/>
                                            </p:txEl>
                                          </p:spTgt>
                                        </p:tgtEl>
                                        <p:attrNameLst>
                                          <p:attrName>fill.type</p:attrName>
                                        </p:attrNameLst>
                                      </p:cBhvr>
                                      <p:to>
                                        <p:strVal val="solid"/>
                                      </p:to>
                                    </p:set>
                                    <p:set>
                                      <p:cBhvr>
                                        <p:cTn id="9" dur="250" autoRev="1" fill="remove"/>
                                        <p:tgtEl>
                                          <p:spTgt spid="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237083" y="1506519"/>
            <a:ext cx="11760286" cy="4572000"/>
          </a:xfrm>
        </p:spPr>
        <p:txBody>
          <a:bodyPr>
            <a:normAutofit/>
          </a:bodyPr>
          <a:lstStyle/>
          <a:p>
            <a:r>
              <a:rPr lang="en-US" b="1" dirty="0">
                <a:solidFill>
                  <a:srgbClr val="0033CC"/>
                </a:solidFill>
              </a:rPr>
              <a:t>Gave them knowledge of the enemy’s plans</a:t>
            </a:r>
            <a:r>
              <a:rPr lang="en-US" b="1" dirty="0"/>
              <a:t> </a:t>
            </a:r>
            <a:r>
              <a:rPr lang="en-US" dirty="0"/>
              <a:t>(4a).</a:t>
            </a:r>
          </a:p>
          <a:p>
            <a:r>
              <a:rPr lang="en-US" dirty="0"/>
              <a:t>This is critical intelligence.</a:t>
            </a:r>
          </a:p>
          <a:p>
            <a:r>
              <a:rPr lang="en-US" dirty="0"/>
              <a:t>Be prepared for difficulty.</a:t>
            </a:r>
          </a:p>
          <a:p>
            <a:r>
              <a:rPr lang="en-US" dirty="0"/>
              <a:t>The Lord will need to remind and instruct the church on this point more than once.</a:t>
            </a:r>
          </a:p>
        </p:txBody>
      </p:sp>
      <p:sp>
        <p:nvSpPr>
          <p:cNvPr id="7" name="Date Placeholder 6">
            <a:extLst>
              <a:ext uri="{FF2B5EF4-FFF2-40B4-BE49-F238E27FC236}">
                <a16:creationId xmlns:a16="http://schemas.microsoft.com/office/drawing/2014/main" id="{51C6A0E0-E066-2895-3710-424966133774}"/>
              </a:ext>
            </a:extLst>
          </p:cNvPr>
          <p:cNvSpPr>
            <a:spLocks noGrp="1"/>
          </p:cNvSpPr>
          <p:nvPr>
            <p:ph type="dt" sz="half" idx="10"/>
          </p:nvPr>
        </p:nvSpPr>
        <p:spPr/>
        <p:txBody>
          <a:bodyPr/>
          <a:lstStyle/>
          <a:p>
            <a:pPr eaLnBrk="1" latinLnBrk="0" hangingPunct="1"/>
            <a:fld id="{CDD1273B-BFE3-41F4-9AAB-3EF391DFA7DD}" type="datetime1">
              <a:rPr lang="en-US" smtClean="0"/>
              <a:t>8/1/2023</a:t>
            </a:fld>
            <a:endParaRPr lang="en-US"/>
          </a:p>
        </p:txBody>
      </p:sp>
      <p:sp>
        <p:nvSpPr>
          <p:cNvPr id="8" name="Footer Placeholder 7">
            <a:extLst>
              <a:ext uri="{FF2B5EF4-FFF2-40B4-BE49-F238E27FC236}">
                <a16:creationId xmlns:a16="http://schemas.microsoft.com/office/drawing/2014/main" id="{E50D6588-5E3E-9942-026B-FAA412DD0C28}"/>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75ECAD41-205B-6F20-7BFD-9A6025C1CA89}"/>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20</a:t>
            </a:fld>
            <a:endParaRPr kumimoji="0" lang="en-US" dirty="0"/>
          </a:p>
        </p:txBody>
      </p:sp>
    </p:spTree>
    <p:extLst>
      <p:ext uri="{BB962C8B-B14F-4D97-AF65-F5344CB8AC3E}">
        <p14:creationId xmlns:p14="http://schemas.microsoft.com/office/powerpoint/2010/main" val="13664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D&amp;C 50:6b-7c</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that which doth not edify, is not of God, and is darkness: that which is of God is light, and he that receiveth light and continueth in God, receiveth more light, and that light </a:t>
            </a:r>
            <a:r>
              <a:rPr kumimoji="0" lang="en-US" sz="2800" b="0" i="0" u="none" strike="noStrike" kern="1200" cap="none" spc="0" normalizeH="0" baseline="0" noProof="0" dirty="0" err="1">
                <a:ln>
                  <a:noFill/>
                </a:ln>
                <a:solidFill>
                  <a:srgbClr val="0033CC"/>
                </a:solidFill>
                <a:effectLst/>
                <a:uLnTx/>
                <a:uFillTx/>
                <a:latin typeface="Georgia" panose="02040502050405020303" pitchFamily="18" charset="0"/>
              </a:rPr>
              <a:t>groweth</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brighter and brighter, until the perfect day. And again, verily I say unto you, and </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I say it that you may know the truth, that you may chase darkness from among you</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for he that is ordained of God and sent forth, the same is appointed to be the greatest, notwithstanding he is least, and the servant of all: wherefore, he is possessor of all things, for all things are subject unto him, both in heaven and on the earth, the life, and the light, the spirit, and the power, sent forth by the will of the Father, through Jesus Christ, his Son;</a:t>
            </a:r>
          </a:p>
        </p:txBody>
      </p:sp>
      <p:sp>
        <p:nvSpPr>
          <p:cNvPr id="7" name="Arrow: Right 6">
            <a:extLst>
              <a:ext uri="{FF2B5EF4-FFF2-40B4-BE49-F238E27FC236}">
                <a16:creationId xmlns:a16="http://schemas.microsoft.com/office/drawing/2014/main" id="{D34FB9CC-21DB-49EC-81FB-96C4FD149929}"/>
              </a:ext>
            </a:extLst>
          </p:cNvPr>
          <p:cNvSpPr/>
          <p:nvPr/>
        </p:nvSpPr>
        <p:spPr>
          <a:xfrm>
            <a:off x="10410940" y="5878551"/>
            <a:ext cx="738130" cy="365760"/>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F8478B7E-27E2-30A6-5578-FD156C86D4A2}"/>
              </a:ext>
            </a:extLst>
          </p:cNvPr>
          <p:cNvSpPr>
            <a:spLocks noGrp="1"/>
          </p:cNvSpPr>
          <p:nvPr>
            <p:ph type="dt" sz="half" idx="10"/>
          </p:nvPr>
        </p:nvSpPr>
        <p:spPr/>
        <p:txBody>
          <a:bodyPr/>
          <a:lstStyle/>
          <a:p>
            <a:pPr eaLnBrk="1" latinLnBrk="0" hangingPunct="1"/>
            <a:fld id="{BAF0AB2A-8CFB-4558-8936-6300835E472B}" type="datetime1">
              <a:rPr lang="en-US" smtClean="0"/>
              <a:t>8/1/2023</a:t>
            </a:fld>
            <a:endParaRPr lang="en-US"/>
          </a:p>
        </p:txBody>
      </p:sp>
      <p:sp>
        <p:nvSpPr>
          <p:cNvPr id="9" name="Footer Placeholder 8">
            <a:extLst>
              <a:ext uri="{FF2B5EF4-FFF2-40B4-BE49-F238E27FC236}">
                <a16:creationId xmlns:a16="http://schemas.microsoft.com/office/drawing/2014/main" id="{3E02E485-BD65-4DC5-9959-427B56575A5D}"/>
              </a:ext>
            </a:extLst>
          </p:cNvPr>
          <p:cNvSpPr>
            <a:spLocks noGrp="1"/>
          </p:cNvSpPr>
          <p:nvPr>
            <p:ph type="ftr" sz="quarter" idx="11"/>
          </p:nvPr>
        </p:nvSpPr>
        <p:spPr/>
        <p:txBody>
          <a:bodyPr/>
          <a:lstStyle/>
          <a:p>
            <a:r>
              <a:rPr kumimoji="0" lang="en-US"/>
              <a:t>Gary R. Whiting</a:t>
            </a:r>
            <a:endParaRPr kumimoji="0" lang="en-US" dirty="0"/>
          </a:p>
        </p:txBody>
      </p:sp>
      <p:sp>
        <p:nvSpPr>
          <p:cNvPr id="10" name="Slide Number Placeholder 9">
            <a:extLst>
              <a:ext uri="{FF2B5EF4-FFF2-40B4-BE49-F238E27FC236}">
                <a16:creationId xmlns:a16="http://schemas.microsoft.com/office/drawing/2014/main" id="{7B44F2AC-5B8A-649B-B834-B3DA3F71B4B5}"/>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21</a:t>
            </a:fld>
            <a:endParaRPr kumimoji="0" lang="en-US" dirty="0"/>
          </a:p>
        </p:txBody>
      </p:sp>
    </p:spTree>
    <p:extLst>
      <p:ext uri="{BB962C8B-B14F-4D97-AF65-F5344CB8AC3E}">
        <p14:creationId xmlns:p14="http://schemas.microsoft.com/office/powerpoint/2010/main" val="7035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D&amp;C 50:6b-7c</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but no man is possessor of all things, except he be purified and cleansed from all sin; and </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if ye are purified and cleansed from all sin, ye shall ask whatsoever you will in the name of Jesus, and it shall be done</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but know this, it shall be given you what you shall ask, and as ye are appointed to the head, the spirits shall be subject unto you. Wherefore, it shall come to pass, that if you behold a spirit manifested that you can not understand, and you receive not that spirit, ye shall ask of the Father, in the name of Jesus, and if he give not unto you that spirit, that you may know that it is not of God; </a:t>
            </a:r>
          </a:p>
        </p:txBody>
      </p:sp>
      <p:sp>
        <p:nvSpPr>
          <p:cNvPr id="7" name="Arrow: Right 6">
            <a:extLst>
              <a:ext uri="{FF2B5EF4-FFF2-40B4-BE49-F238E27FC236}">
                <a16:creationId xmlns:a16="http://schemas.microsoft.com/office/drawing/2014/main" id="{D34FB9CC-21DB-49EC-81FB-96C4FD149929}"/>
              </a:ext>
            </a:extLst>
          </p:cNvPr>
          <p:cNvSpPr/>
          <p:nvPr/>
        </p:nvSpPr>
        <p:spPr>
          <a:xfrm>
            <a:off x="10410940" y="5878551"/>
            <a:ext cx="738130" cy="365760"/>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7BFBCF72-E1DF-5C58-B751-43A70BB30AC5}"/>
              </a:ext>
            </a:extLst>
          </p:cNvPr>
          <p:cNvSpPr>
            <a:spLocks noGrp="1"/>
          </p:cNvSpPr>
          <p:nvPr>
            <p:ph type="dt" sz="half" idx="10"/>
          </p:nvPr>
        </p:nvSpPr>
        <p:spPr/>
        <p:txBody>
          <a:bodyPr/>
          <a:lstStyle/>
          <a:p>
            <a:pPr eaLnBrk="1" latinLnBrk="0" hangingPunct="1"/>
            <a:fld id="{5E3D6EBD-502E-4101-B894-3C89E420DA1B}" type="datetime1">
              <a:rPr lang="en-US" smtClean="0"/>
              <a:t>8/1/2023</a:t>
            </a:fld>
            <a:endParaRPr lang="en-US"/>
          </a:p>
        </p:txBody>
      </p:sp>
      <p:sp>
        <p:nvSpPr>
          <p:cNvPr id="9" name="Footer Placeholder 8">
            <a:extLst>
              <a:ext uri="{FF2B5EF4-FFF2-40B4-BE49-F238E27FC236}">
                <a16:creationId xmlns:a16="http://schemas.microsoft.com/office/drawing/2014/main" id="{DE321748-0AB5-3FAD-3715-DFEB7A9BA7F4}"/>
              </a:ext>
            </a:extLst>
          </p:cNvPr>
          <p:cNvSpPr>
            <a:spLocks noGrp="1"/>
          </p:cNvSpPr>
          <p:nvPr>
            <p:ph type="ftr" sz="quarter" idx="11"/>
          </p:nvPr>
        </p:nvSpPr>
        <p:spPr/>
        <p:txBody>
          <a:bodyPr/>
          <a:lstStyle/>
          <a:p>
            <a:r>
              <a:rPr kumimoji="0" lang="en-US"/>
              <a:t>Gary R. Whiting</a:t>
            </a:r>
            <a:endParaRPr kumimoji="0" lang="en-US" dirty="0"/>
          </a:p>
        </p:txBody>
      </p:sp>
      <p:sp>
        <p:nvSpPr>
          <p:cNvPr id="10" name="Slide Number Placeholder 9">
            <a:extLst>
              <a:ext uri="{FF2B5EF4-FFF2-40B4-BE49-F238E27FC236}">
                <a16:creationId xmlns:a16="http://schemas.microsoft.com/office/drawing/2014/main" id="{31818F27-6339-42B9-7A30-07C901C8A9B7}"/>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22</a:t>
            </a:fld>
            <a:endParaRPr kumimoji="0" lang="en-US" dirty="0"/>
          </a:p>
        </p:txBody>
      </p:sp>
    </p:spTree>
    <p:extLst>
      <p:ext uri="{BB962C8B-B14F-4D97-AF65-F5344CB8AC3E}">
        <p14:creationId xmlns:p14="http://schemas.microsoft.com/office/powerpoint/2010/main" val="1399511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D&amp;C 50:6b-7c</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it shall be given unto you power over that spirit, and you shall proclaim against that spirit with a loud voice, that it is not of God; not with railing accusation, that ye be not overcome; neither with boasting, nor rejoicing, lest you be seized therewith: </a:t>
            </a:r>
          </a:p>
        </p:txBody>
      </p:sp>
      <p:sp>
        <p:nvSpPr>
          <p:cNvPr id="7" name="Date Placeholder 6">
            <a:extLst>
              <a:ext uri="{FF2B5EF4-FFF2-40B4-BE49-F238E27FC236}">
                <a16:creationId xmlns:a16="http://schemas.microsoft.com/office/drawing/2014/main" id="{7BBF8D85-C37A-1C20-16B2-05B10F22EA1B}"/>
              </a:ext>
            </a:extLst>
          </p:cNvPr>
          <p:cNvSpPr>
            <a:spLocks noGrp="1"/>
          </p:cNvSpPr>
          <p:nvPr>
            <p:ph type="dt" sz="half" idx="10"/>
          </p:nvPr>
        </p:nvSpPr>
        <p:spPr/>
        <p:txBody>
          <a:bodyPr/>
          <a:lstStyle/>
          <a:p>
            <a:pPr eaLnBrk="1" latinLnBrk="0" hangingPunct="1"/>
            <a:fld id="{CAAD8E21-C169-41D1-8769-F7B4D4C17F20}" type="datetime1">
              <a:rPr lang="en-US" smtClean="0"/>
              <a:t>8/1/2023</a:t>
            </a:fld>
            <a:endParaRPr lang="en-US"/>
          </a:p>
        </p:txBody>
      </p:sp>
      <p:sp>
        <p:nvSpPr>
          <p:cNvPr id="8" name="Footer Placeholder 7">
            <a:extLst>
              <a:ext uri="{FF2B5EF4-FFF2-40B4-BE49-F238E27FC236}">
                <a16:creationId xmlns:a16="http://schemas.microsoft.com/office/drawing/2014/main" id="{BBF5460A-94FA-D5D5-7473-2E48C6D90DFA}"/>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E77CA8DF-64AD-254B-623E-9709CC837988}"/>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23</a:t>
            </a:fld>
            <a:endParaRPr kumimoji="0" lang="en-US" dirty="0"/>
          </a:p>
        </p:txBody>
      </p:sp>
    </p:spTree>
    <p:extLst>
      <p:ext uri="{BB962C8B-B14F-4D97-AF65-F5344CB8AC3E}">
        <p14:creationId xmlns:p14="http://schemas.microsoft.com/office/powerpoint/2010/main" val="4280096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D&amp;C 22:8a-9c, 13</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44012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now it came to pass, that when Moses had said these words, behold, Satan came tempting him, saying, Moses, son of man, worship me. And it came to pass that Moses looked upon Satan, and said, Who art thou, for behold I am a son of God, in the similitude of his Only Begotten; and where is thy glory, that I should worship thee? For, behold, I could not look upon God except his glory should come upon me, and I were transfigured before him. But I can look upon thee in the natural man. Is it not so surely? Blessed be the name of my God, for his Spirit hath not altogether withdrawn from me; or else where is thy glory, for it is darkness unto me, and I can judge between thee and God;</a:t>
            </a:r>
          </a:p>
        </p:txBody>
      </p:sp>
      <p:sp>
        <p:nvSpPr>
          <p:cNvPr id="7" name="Arrow: Right 6">
            <a:extLst>
              <a:ext uri="{FF2B5EF4-FFF2-40B4-BE49-F238E27FC236}">
                <a16:creationId xmlns:a16="http://schemas.microsoft.com/office/drawing/2014/main" id="{28A7D2FB-28B1-B5E5-F187-16DB3F310DCF}"/>
              </a:ext>
            </a:extLst>
          </p:cNvPr>
          <p:cNvSpPr/>
          <p:nvPr/>
        </p:nvSpPr>
        <p:spPr>
          <a:xfrm>
            <a:off x="9926198" y="5878551"/>
            <a:ext cx="738130" cy="365760"/>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5C9F65-FD79-7989-366D-BD6B86B707A8}"/>
              </a:ext>
            </a:extLst>
          </p:cNvPr>
          <p:cNvSpPr>
            <a:spLocks noGrp="1"/>
          </p:cNvSpPr>
          <p:nvPr>
            <p:ph type="dt" sz="half" idx="10"/>
          </p:nvPr>
        </p:nvSpPr>
        <p:spPr/>
        <p:txBody>
          <a:bodyPr/>
          <a:lstStyle/>
          <a:p>
            <a:pPr eaLnBrk="1" latinLnBrk="0" hangingPunct="1"/>
            <a:fld id="{6D34CD90-BC89-4354-9618-95504AB960C1}" type="datetime1">
              <a:rPr lang="en-US" smtClean="0"/>
              <a:t>8/1/2023</a:t>
            </a:fld>
            <a:endParaRPr lang="en-US"/>
          </a:p>
        </p:txBody>
      </p:sp>
      <p:sp>
        <p:nvSpPr>
          <p:cNvPr id="9" name="Footer Placeholder 8">
            <a:extLst>
              <a:ext uri="{FF2B5EF4-FFF2-40B4-BE49-F238E27FC236}">
                <a16:creationId xmlns:a16="http://schemas.microsoft.com/office/drawing/2014/main" id="{70F7BF0C-C21B-A801-CF78-77F69C65A304}"/>
              </a:ext>
            </a:extLst>
          </p:cNvPr>
          <p:cNvSpPr>
            <a:spLocks noGrp="1"/>
          </p:cNvSpPr>
          <p:nvPr>
            <p:ph type="ftr" sz="quarter" idx="11"/>
          </p:nvPr>
        </p:nvSpPr>
        <p:spPr/>
        <p:txBody>
          <a:bodyPr/>
          <a:lstStyle/>
          <a:p>
            <a:r>
              <a:rPr kumimoji="0" lang="en-US"/>
              <a:t>Gary R. Whiting</a:t>
            </a:r>
            <a:endParaRPr kumimoji="0" lang="en-US" dirty="0"/>
          </a:p>
        </p:txBody>
      </p:sp>
      <p:sp>
        <p:nvSpPr>
          <p:cNvPr id="10" name="Slide Number Placeholder 9">
            <a:extLst>
              <a:ext uri="{FF2B5EF4-FFF2-40B4-BE49-F238E27FC236}">
                <a16:creationId xmlns:a16="http://schemas.microsoft.com/office/drawing/2014/main" id="{E29F6A61-5E35-86EE-7B4D-777B8F20095D}"/>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24</a:t>
            </a:fld>
            <a:endParaRPr kumimoji="0" lang="en-US" dirty="0"/>
          </a:p>
        </p:txBody>
      </p:sp>
    </p:spTree>
    <p:extLst>
      <p:ext uri="{BB962C8B-B14F-4D97-AF65-F5344CB8AC3E}">
        <p14:creationId xmlns:p14="http://schemas.microsoft.com/office/powerpoint/2010/main" val="377982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D&amp;C 22:8a-9c, 13</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for God said unto me, Worship God, for him only shalt thou serve. Get thee hence, Satan, deceive me not; for God said unto me, Thou art after the similitude of mine Only Begotten.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0033CC"/>
                </a:solidFill>
                <a:latin typeface="Georgia" panose="02040502050405020303" pitchFamily="18" charset="0"/>
              </a:rPr>
              <a:t>…</a:t>
            </a:r>
            <a:endParaRPr kumimoji="0" lang="en-US" sz="2800" b="0" i="0" u="none" strike="noStrike" kern="1200" cap="none" spc="0" normalizeH="0" baseline="0" noProof="0" dirty="0">
              <a:ln>
                <a:noFill/>
              </a:ln>
              <a:solidFill>
                <a:srgbClr val="0033CC"/>
              </a:solidFill>
              <a:effectLst/>
              <a:uLnTx/>
              <a:uFillTx/>
              <a:latin typeface="Georgia" panose="020405020504050203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it came to pass, that Moses began to fear exceedingly; and as he began to fear, he saw the bitterness of hell; nevertheless, calling upon God he received strength, and he commanded, saying, Depart hence, Satan; for this one God only will I worship, which is the God of glory. </a:t>
            </a:r>
          </a:p>
        </p:txBody>
      </p:sp>
      <p:sp>
        <p:nvSpPr>
          <p:cNvPr id="7" name="Date Placeholder 6">
            <a:extLst>
              <a:ext uri="{FF2B5EF4-FFF2-40B4-BE49-F238E27FC236}">
                <a16:creationId xmlns:a16="http://schemas.microsoft.com/office/drawing/2014/main" id="{5F109767-6740-F4CE-C927-3FF8FD469495}"/>
              </a:ext>
            </a:extLst>
          </p:cNvPr>
          <p:cNvSpPr>
            <a:spLocks noGrp="1"/>
          </p:cNvSpPr>
          <p:nvPr>
            <p:ph type="dt" sz="half" idx="10"/>
          </p:nvPr>
        </p:nvSpPr>
        <p:spPr/>
        <p:txBody>
          <a:bodyPr/>
          <a:lstStyle/>
          <a:p>
            <a:pPr eaLnBrk="1" latinLnBrk="0" hangingPunct="1"/>
            <a:fld id="{17FB5DB3-B5E1-4770-8E35-C691E07FD805}" type="datetime1">
              <a:rPr lang="en-US" smtClean="0"/>
              <a:t>8/1/2023</a:t>
            </a:fld>
            <a:endParaRPr lang="en-US"/>
          </a:p>
        </p:txBody>
      </p:sp>
      <p:sp>
        <p:nvSpPr>
          <p:cNvPr id="8" name="Footer Placeholder 7">
            <a:extLst>
              <a:ext uri="{FF2B5EF4-FFF2-40B4-BE49-F238E27FC236}">
                <a16:creationId xmlns:a16="http://schemas.microsoft.com/office/drawing/2014/main" id="{C9C70688-E2B8-BF33-E04B-59907E559E39}"/>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9B183A8A-E173-38BD-14FA-4FFB2121942A}"/>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25</a:t>
            </a:fld>
            <a:endParaRPr kumimoji="0" lang="en-US" dirty="0"/>
          </a:p>
        </p:txBody>
      </p:sp>
      <p:sp>
        <p:nvSpPr>
          <p:cNvPr id="2" name="Rectangle 1">
            <a:extLst>
              <a:ext uri="{FF2B5EF4-FFF2-40B4-BE49-F238E27FC236}">
                <a16:creationId xmlns:a16="http://schemas.microsoft.com/office/drawing/2014/main" id="{0D4405FC-AFBA-D33F-9503-9B51074FE781}"/>
              </a:ext>
            </a:extLst>
          </p:cNvPr>
          <p:cNvSpPr/>
          <p:nvPr/>
        </p:nvSpPr>
        <p:spPr>
          <a:xfrm>
            <a:off x="9099933" y="3701667"/>
            <a:ext cx="2776250" cy="385591"/>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4A28F8-384D-A58C-E51A-CAFFBAEDB2E6}"/>
              </a:ext>
            </a:extLst>
          </p:cNvPr>
          <p:cNvSpPr/>
          <p:nvPr/>
        </p:nvSpPr>
        <p:spPr>
          <a:xfrm>
            <a:off x="175260" y="4087258"/>
            <a:ext cx="3273020" cy="473725"/>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9D1BDCB-190E-91F2-EEC9-63C53F834E26}"/>
              </a:ext>
            </a:extLst>
          </p:cNvPr>
          <p:cNvSpPr/>
          <p:nvPr/>
        </p:nvSpPr>
        <p:spPr>
          <a:xfrm>
            <a:off x="4252511" y="4087258"/>
            <a:ext cx="2544896" cy="473725"/>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7E921B-7103-D490-2CE7-0519603049BC}"/>
              </a:ext>
            </a:extLst>
          </p:cNvPr>
          <p:cNvSpPr/>
          <p:nvPr/>
        </p:nvSpPr>
        <p:spPr>
          <a:xfrm>
            <a:off x="8031296" y="4087258"/>
            <a:ext cx="3227943" cy="385591"/>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3C5BCB-6051-1836-3FB3-9BE57036C159}"/>
              </a:ext>
            </a:extLst>
          </p:cNvPr>
          <p:cNvSpPr/>
          <p:nvPr/>
        </p:nvSpPr>
        <p:spPr>
          <a:xfrm>
            <a:off x="175260" y="4596084"/>
            <a:ext cx="5740798" cy="385591"/>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1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Alma 17:65-67</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35394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65 And now my son, remember the words which I have spoken unto you: trust not those secret plans unto this people, but teach them an everlasting hatred against sin and iniquity; 66 Preach unto them repentance, and faith on the Lord Jesus Christ: teach them to humble themselves, and to be meek and lowly in heart; teach them to withstand every temptation of the devil, with their faith on the Lord Jesus Christ; 67 Teach them to never be weary of good works, but to be meek and lowly in heart: for such shall find rest to their souls.</a:t>
            </a:r>
          </a:p>
        </p:txBody>
      </p:sp>
      <p:sp>
        <p:nvSpPr>
          <p:cNvPr id="7" name="Date Placeholder 6">
            <a:extLst>
              <a:ext uri="{FF2B5EF4-FFF2-40B4-BE49-F238E27FC236}">
                <a16:creationId xmlns:a16="http://schemas.microsoft.com/office/drawing/2014/main" id="{5F109767-6740-F4CE-C927-3FF8FD469495}"/>
              </a:ext>
            </a:extLst>
          </p:cNvPr>
          <p:cNvSpPr>
            <a:spLocks noGrp="1"/>
          </p:cNvSpPr>
          <p:nvPr>
            <p:ph type="dt" sz="half" idx="10"/>
          </p:nvPr>
        </p:nvSpPr>
        <p:spPr/>
        <p:txBody>
          <a:bodyPr/>
          <a:lstStyle/>
          <a:p>
            <a:pPr eaLnBrk="1" latinLnBrk="0" hangingPunct="1"/>
            <a:fld id="{17FB5DB3-B5E1-4770-8E35-C691E07FD805}" type="datetime1">
              <a:rPr lang="en-US" smtClean="0"/>
              <a:t>8/1/2023</a:t>
            </a:fld>
            <a:endParaRPr lang="en-US"/>
          </a:p>
        </p:txBody>
      </p:sp>
      <p:sp>
        <p:nvSpPr>
          <p:cNvPr id="8" name="Footer Placeholder 7">
            <a:extLst>
              <a:ext uri="{FF2B5EF4-FFF2-40B4-BE49-F238E27FC236}">
                <a16:creationId xmlns:a16="http://schemas.microsoft.com/office/drawing/2014/main" id="{C9C70688-E2B8-BF33-E04B-59907E559E39}"/>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9B183A8A-E173-38BD-14FA-4FFB2121942A}"/>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26</a:t>
            </a:fld>
            <a:endParaRPr kumimoji="0" lang="en-US" dirty="0"/>
          </a:p>
        </p:txBody>
      </p:sp>
      <p:sp>
        <p:nvSpPr>
          <p:cNvPr id="2" name="Rectangle 1">
            <a:extLst>
              <a:ext uri="{FF2B5EF4-FFF2-40B4-BE49-F238E27FC236}">
                <a16:creationId xmlns:a16="http://schemas.microsoft.com/office/drawing/2014/main" id="{0D4405FC-AFBA-D33F-9503-9B51074FE781}"/>
              </a:ext>
            </a:extLst>
          </p:cNvPr>
          <p:cNvSpPr/>
          <p:nvPr/>
        </p:nvSpPr>
        <p:spPr>
          <a:xfrm>
            <a:off x="227682" y="3701667"/>
            <a:ext cx="11097658" cy="385591"/>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70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lstStyle/>
          <a:p>
            <a:r>
              <a:rPr lang="en-US" b="1" dirty="0">
                <a:solidFill>
                  <a:srgbClr val="0033CC"/>
                </a:solidFill>
              </a:rPr>
              <a:t>Gave them understanding of heaven’s plans/activities </a:t>
            </a:r>
            <a:r>
              <a:rPr lang="en-US" dirty="0"/>
              <a:t>(2b, 3c).</a:t>
            </a:r>
          </a:p>
          <a:p>
            <a:r>
              <a:rPr lang="en-US" dirty="0"/>
              <a:t>Zion of Enoch safely with God for now (1b).</a:t>
            </a:r>
          </a:p>
          <a:p>
            <a:r>
              <a:rPr lang="en-US" dirty="0"/>
              <a:t>God is making his voice known in the world (1e, also D&amp;C 1).</a:t>
            </a:r>
          </a:p>
          <a:p>
            <a:pPr lvl="1"/>
            <a:r>
              <a:rPr lang="en-US" dirty="0"/>
              <a:t>The means of judging the inhabitants of the world</a:t>
            </a:r>
          </a:p>
          <a:p>
            <a:pPr lvl="1"/>
            <a:r>
              <a:rPr lang="en-US" dirty="0"/>
              <a:t>John 12:44-50 (the words of Jesus will judge us at the last day).</a:t>
            </a:r>
          </a:p>
          <a:p>
            <a:r>
              <a:rPr lang="en-US" dirty="0"/>
              <a:t>Angels are waiting for the command to reap down the earth</a:t>
            </a:r>
          </a:p>
          <a:p>
            <a:pPr lvl="1"/>
            <a:r>
              <a:rPr lang="en-US" dirty="0"/>
              <a:t>Because darkness prevails on the earth in the presence of all the hosts of heaven (3b-c).</a:t>
            </a:r>
          </a:p>
        </p:txBody>
      </p:sp>
      <p:sp>
        <p:nvSpPr>
          <p:cNvPr id="7" name="Date Placeholder 6">
            <a:extLst>
              <a:ext uri="{FF2B5EF4-FFF2-40B4-BE49-F238E27FC236}">
                <a16:creationId xmlns:a16="http://schemas.microsoft.com/office/drawing/2014/main" id="{FB893CD5-6FBE-5166-A5AF-68A5BCFDDFD7}"/>
              </a:ext>
            </a:extLst>
          </p:cNvPr>
          <p:cNvSpPr>
            <a:spLocks noGrp="1"/>
          </p:cNvSpPr>
          <p:nvPr>
            <p:ph type="dt" sz="half" idx="10"/>
          </p:nvPr>
        </p:nvSpPr>
        <p:spPr/>
        <p:txBody>
          <a:bodyPr/>
          <a:lstStyle/>
          <a:p>
            <a:pPr eaLnBrk="1" latinLnBrk="0" hangingPunct="1"/>
            <a:fld id="{C10C9FDD-A9BE-4268-9C45-9AC1F908EF80}" type="datetime1">
              <a:rPr lang="en-US" smtClean="0"/>
              <a:t>8/1/2023</a:t>
            </a:fld>
            <a:endParaRPr lang="en-US"/>
          </a:p>
        </p:txBody>
      </p:sp>
      <p:sp>
        <p:nvSpPr>
          <p:cNvPr id="8" name="Footer Placeholder 7">
            <a:extLst>
              <a:ext uri="{FF2B5EF4-FFF2-40B4-BE49-F238E27FC236}">
                <a16:creationId xmlns:a16="http://schemas.microsoft.com/office/drawing/2014/main" id="{42B63593-FC11-0502-168B-7F5E29E2BCE8}"/>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455E4BE9-DA9B-8D47-F945-6E5474F87E1E}"/>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27</a:t>
            </a:fld>
            <a:endParaRPr kumimoji="0" lang="en-US" dirty="0"/>
          </a:p>
        </p:txBody>
      </p:sp>
    </p:spTree>
    <p:extLst>
      <p:ext uri="{BB962C8B-B14F-4D97-AF65-F5344CB8AC3E}">
        <p14:creationId xmlns:p14="http://schemas.microsoft.com/office/powerpoint/2010/main" val="286668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lstStyle/>
          <a:p>
            <a:r>
              <a:rPr lang="en-US" b="1" dirty="0">
                <a:solidFill>
                  <a:srgbClr val="0033CC"/>
                </a:solidFill>
              </a:rPr>
              <a:t>My eyes are upon you, I am in your midst </a:t>
            </a:r>
            <a:r>
              <a:rPr lang="en-US" dirty="0"/>
              <a:t>(2a-b).</a:t>
            </a:r>
          </a:p>
          <a:p>
            <a:r>
              <a:rPr lang="en-US" dirty="0"/>
              <a:t>This was a common theme in the early revelations.</a:t>
            </a:r>
          </a:p>
          <a:p>
            <a:r>
              <a:rPr lang="en-US" dirty="0"/>
              <a:t>Where 2 or 3 are gathered together in my name, as touching one thing—there will I be in the midst of them: as I am now with you (D&amp;C 6:15b, also Matthew 18).</a:t>
            </a:r>
          </a:p>
          <a:p>
            <a:r>
              <a:rPr lang="en-US" dirty="0"/>
              <a:t>I am in your midst and your advocate (D&amp;C 28:2b)</a:t>
            </a:r>
          </a:p>
          <a:p>
            <a:endParaRPr lang="en-US" dirty="0"/>
          </a:p>
        </p:txBody>
      </p:sp>
      <p:sp>
        <p:nvSpPr>
          <p:cNvPr id="7" name="Date Placeholder 6">
            <a:extLst>
              <a:ext uri="{FF2B5EF4-FFF2-40B4-BE49-F238E27FC236}">
                <a16:creationId xmlns:a16="http://schemas.microsoft.com/office/drawing/2014/main" id="{7033400E-7B41-6C52-36F6-079358B40692}"/>
              </a:ext>
            </a:extLst>
          </p:cNvPr>
          <p:cNvSpPr>
            <a:spLocks noGrp="1"/>
          </p:cNvSpPr>
          <p:nvPr>
            <p:ph type="dt" sz="half" idx="10"/>
          </p:nvPr>
        </p:nvSpPr>
        <p:spPr/>
        <p:txBody>
          <a:bodyPr/>
          <a:lstStyle/>
          <a:p>
            <a:pPr eaLnBrk="1" latinLnBrk="0" hangingPunct="1"/>
            <a:fld id="{149F18DD-44EF-4149-BC18-6F78D190E904}" type="datetime1">
              <a:rPr lang="en-US" smtClean="0"/>
              <a:t>8/1/2023</a:t>
            </a:fld>
            <a:endParaRPr lang="en-US"/>
          </a:p>
        </p:txBody>
      </p:sp>
      <p:sp>
        <p:nvSpPr>
          <p:cNvPr id="8" name="Footer Placeholder 7">
            <a:extLst>
              <a:ext uri="{FF2B5EF4-FFF2-40B4-BE49-F238E27FC236}">
                <a16:creationId xmlns:a16="http://schemas.microsoft.com/office/drawing/2014/main" id="{8FE956AF-7831-A3CA-4B61-913003F84B31}"/>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2DC33316-83D6-2B2D-EBE1-C27B1315E6E2}"/>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28</a:t>
            </a:fld>
            <a:endParaRPr kumimoji="0" lang="en-US" dirty="0"/>
          </a:p>
        </p:txBody>
      </p:sp>
    </p:spTree>
    <p:extLst>
      <p:ext uri="{BB962C8B-B14F-4D97-AF65-F5344CB8AC3E}">
        <p14:creationId xmlns:p14="http://schemas.microsoft.com/office/powerpoint/2010/main" val="8232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normAutofit/>
          </a:bodyPr>
          <a:lstStyle/>
          <a:p>
            <a:r>
              <a:rPr lang="en-US" dirty="0"/>
              <a:t>How is the Lord in our midst?</a:t>
            </a:r>
          </a:p>
          <a:p>
            <a:r>
              <a:rPr lang="en-US" dirty="0"/>
              <a:t>Through his word (his direct voice).</a:t>
            </a:r>
          </a:p>
          <a:p>
            <a:pPr lvl="1"/>
            <a:r>
              <a:rPr lang="en-US" dirty="0"/>
              <a:t>In creation - made by the spoken word of God</a:t>
            </a:r>
          </a:p>
          <a:p>
            <a:pPr lvl="1"/>
            <a:r>
              <a:rPr lang="en-US" dirty="0"/>
              <a:t>In daily grace and sustaining word of God</a:t>
            </a:r>
          </a:p>
          <a:p>
            <a:r>
              <a:rPr lang="en-US" dirty="0"/>
              <a:t>Scripture</a:t>
            </a:r>
          </a:p>
          <a:p>
            <a:pPr lvl="1"/>
            <a:r>
              <a:rPr lang="en-US" dirty="0"/>
              <a:t>Manna - John 6, Deuteronomy 8:1-3, D&amp;C 83:7a-c</a:t>
            </a:r>
          </a:p>
          <a:p>
            <a:pPr lvl="1"/>
            <a:r>
              <a:rPr lang="en-US" dirty="0"/>
              <a:t>Light and lamp Psalm 119:105</a:t>
            </a:r>
          </a:p>
          <a:p>
            <a:pPr lvl="1"/>
            <a:r>
              <a:rPr lang="en-US" dirty="0"/>
              <a:t>A Feast (2 Nephi 14:4, John 6). </a:t>
            </a:r>
          </a:p>
          <a:p>
            <a:endParaRPr lang="en-US" dirty="0"/>
          </a:p>
        </p:txBody>
      </p:sp>
      <p:sp>
        <p:nvSpPr>
          <p:cNvPr id="7" name="Date Placeholder 6">
            <a:extLst>
              <a:ext uri="{FF2B5EF4-FFF2-40B4-BE49-F238E27FC236}">
                <a16:creationId xmlns:a16="http://schemas.microsoft.com/office/drawing/2014/main" id="{C760BFE1-931D-6294-66C9-7AEBF1247FB2}"/>
              </a:ext>
            </a:extLst>
          </p:cNvPr>
          <p:cNvSpPr>
            <a:spLocks noGrp="1"/>
          </p:cNvSpPr>
          <p:nvPr>
            <p:ph type="dt" sz="half" idx="10"/>
          </p:nvPr>
        </p:nvSpPr>
        <p:spPr/>
        <p:txBody>
          <a:bodyPr/>
          <a:lstStyle/>
          <a:p>
            <a:pPr eaLnBrk="1" latinLnBrk="0" hangingPunct="1"/>
            <a:fld id="{70965006-9A50-4286-ADF4-23E60216730E}" type="datetime1">
              <a:rPr lang="en-US" smtClean="0"/>
              <a:t>8/1/2023</a:t>
            </a:fld>
            <a:endParaRPr lang="en-US"/>
          </a:p>
        </p:txBody>
      </p:sp>
      <p:sp>
        <p:nvSpPr>
          <p:cNvPr id="8" name="Footer Placeholder 7">
            <a:extLst>
              <a:ext uri="{FF2B5EF4-FFF2-40B4-BE49-F238E27FC236}">
                <a16:creationId xmlns:a16="http://schemas.microsoft.com/office/drawing/2014/main" id="{10E62EE6-410C-AFB0-5D8A-303BC2C87A79}"/>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C3580104-CE1E-ECBD-C4FA-6539442DE067}"/>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29</a:t>
            </a:fld>
            <a:endParaRPr kumimoji="0" lang="en-US" dirty="0"/>
          </a:p>
        </p:txBody>
      </p:sp>
    </p:spTree>
    <p:extLst>
      <p:ext uri="{BB962C8B-B14F-4D97-AF65-F5344CB8AC3E}">
        <p14:creationId xmlns:p14="http://schemas.microsoft.com/office/powerpoint/2010/main" val="421322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tx1"/>
            </a:gs>
            <a:gs pos="6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136FBB-98F7-28D9-4E36-983605E2FECB}"/>
              </a:ext>
            </a:extLst>
          </p:cNvPr>
          <p:cNvSpPr>
            <a:spLocks noGrp="1"/>
          </p:cNvSpPr>
          <p:nvPr>
            <p:ph type="dt" sz="half" idx="10"/>
          </p:nvPr>
        </p:nvSpPr>
        <p:spPr/>
        <p:txBody>
          <a:bodyPr/>
          <a:lstStyle/>
          <a:p>
            <a:pPr eaLnBrk="1" latinLnBrk="0" hangingPunct="1"/>
            <a:fld id="{0F3831B7-35A9-44EA-9016-8CDF8026BE20}" type="datetime1">
              <a:rPr lang="en-US" smtClean="0"/>
              <a:t>8/1/2023</a:t>
            </a:fld>
            <a:endParaRPr lang="en-US"/>
          </a:p>
        </p:txBody>
      </p:sp>
      <p:sp>
        <p:nvSpPr>
          <p:cNvPr id="4" name="Footer Placeholder 3">
            <a:extLst>
              <a:ext uri="{FF2B5EF4-FFF2-40B4-BE49-F238E27FC236}">
                <a16:creationId xmlns:a16="http://schemas.microsoft.com/office/drawing/2014/main" id="{3EF98B4C-0480-4E0E-7AF0-8A201A3335D5}"/>
              </a:ext>
            </a:extLst>
          </p:cNvPr>
          <p:cNvSpPr>
            <a:spLocks noGrp="1"/>
          </p:cNvSpPr>
          <p:nvPr>
            <p:ph type="ftr" sz="quarter" idx="11"/>
          </p:nvPr>
        </p:nvSpPr>
        <p:spPr/>
        <p:txBody>
          <a:bodyPr/>
          <a:lstStyle/>
          <a:p>
            <a:r>
              <a:rPr kumimoji="0" lang="en-US"/>
              <a:t>Gary R. Whiting</a:t>
            </a:r>
          </a:p>
        </p:txBody>
      </p:sp>
      <p:sp>
        <p:nvSpPr>
          <p:cNvPr id="5" name="Slide Number Placeholder 4">
            <a:extLst>
              <a:ext uri="{FF2B5EF4-FFF2-40B4-BE49-F238E27FC236}">
                <a16:creationId xmlns:a16="http://schemas.microsoft.com/office/drawing/2014/main" id="{1841EF9C-FB79-9917-ADF8-028CC2AEC05F}"/>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a:t>
            </a:fld>
            <a:endParaRPr kumimoji="0" lang="en-US" dirty="0"/>
          </a:p>
        </p:txBody>
      </p:sp>
      <p:pic>
        <p:nvPicPr>
          <p:cNvPr id="8" name="Picture 7" descr="A snowy road with a house and trees&#10;&#10;Description automatically generated">
            <a:extLst>
              <a:ext uri="{FF2B5EF4-FFF2-40B4-BE49-F238E27FC236}">
                <a16:creationId xmlns:a16="http://schemas.microsoft.com/office/drawing/2014/main" id="{B25891EE-3A9F-4DB4-A04C-5EB92CFA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507" y="0"/>
            <a:ext cx="6963507" cy="6858000"/>
          </a:xfrm>
          <a:prstGeom prst="rect">
            <a:avLst/>
          </a:prstGeom>
        </p:spPr>
      </p:pic>
    </p:spTree>
    <p:extLst>
      <p:ext uri="{BB962C8B-B14F-4D97-AF65-F5344CB8AC3E}">
        <p14:creationId xmlns:p14="http://schemas.microsoft.com/office/powerpoint/2010/main" val="3708624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normAutofit/>
          </a:bodyPr>
          <a:lstStyle/>
          <a:p>
            <a:r>
              <a:rPr lang="en-US" dirty="0"/>
              <a:t>The Lord’s Prayers for Us</a:t>
            </a:r>
          </a:p>
          <a:p>
            <a:pPr lvl="1"/>
            <a:r>
              <a:rPr lang="en-US" dirty="0"/>
              <a:t>D&amp;C 38:2a-b</a:t>
            </a:r>
          </a:p>
          <a:p>
            <a:pPr lvl="1"/>
            <a:r>
              <a:rPr lang="en-US" dirty="0"/>
              <a:t>D&amp;C 45:1c-e</a:t>
            </a:r>
          </a:p>
          <a:p>
            <a:pPr lvl="1"/>
            <a:r>
              <a:rPr lang="en-US" dirty="0"/>
              <a:t>John 17</a:t>
            </a:r>
          </a:p>
          <a:p>
            <a:r>
              <a:rPr lang="en-US" dirty="0"/>
              <a:t>Gift of the Holy Spirit</a:t>
            </a:r>
          </a:p>
          <a:p>
            <a:pPr lvl="1"/>
            <a:r>
              <a:rPr lang="en-US" dirty="0"/>
              <a:t>John 14:15-21</a:t>
            </a:r>
          </a:p>
          <a:p>
            <a:pPr lvl="1"/>
            <a:r>
              <a:rPr lang="en-US" dirty="0"/>
              <a:t>John 16:7-15</a:t>
            </a:r>
          </a:p>
          <a:p>
            <a:endParaRPr lang="en-US" dirty="0"/>
          </a:p>
          <a:p>
            <a:endParaRPr lang="en-US" dirty="0"/>
          </a:p>
        </p:txBody>
      </p:sp>
      <p:sp>
        <p:nvSpPr>
          <p:cNvPr id="7" name="Date Placeholder 6">
            <a:extLst>
              <a:ext uri="{FF2B5EF4-FFF2-40B4-BE49-F238E27FC236}">
                <a16:creationId xmlns:a16="http://schemas.microsoft.com/office/drawing/2014/main" id="{8EC68247-832B-A719-9C2E-B6A76E7CAE12}"/>
              </a:ext>
            </a:extLst>
          </p:cNvPr>
          <p:cNvSpPr>
            <a:spLocks noGrp="1"/>
          </p:cNvSpPr>
          <p:nvPr>
            <p:ph type="dt" sz="half" idx="10"/>
          </p:nvPr>
        </p:nvSpPr>
        <p:spPr/>
        <p:txBody>
          <a:bodyPr/>
          <a:lstStyle/>
          <a:p>
            <a:pPr eaLnBrk="1" latinLnBrk="0" hangingPunct="1"/>
            <a:fld id="{723C4107-B78C-4526-B15F-2F5DD5A77BD6}" type="datetime1">
              <a:rPr lang="en-US" smtClean="0"/>
              <a:t>8/1/2023</a:t>
            </a:fld>
            <a:endParaRPr lang="en-US"/>
          </a:p>
        </p:txBody>
      </p:sp>
      <p:sp>
        <p:nvSpPr>
          <p:cNvPr id="8" name="Footer Placeholder 7">
            <a:extLst>
              <a:ext uri="{FF2B5EF4-FFF2-40B4-BE49-F238E27FC236}">
                <a16:creationId xmlns:a16="http://schemas.microsoft.com/office/drawing/2014/main" id="{F6EDA9E9-AC16-91A5-FEBA-853FD7D42234}"/>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26143EC0-8395-501B-E891-1C8A0963F5DA}"/>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30</a:t>
            </a:fld>
            <a:endParaRPr kumimoji="0" lang="en-US" dirty="0"/>
          </a:p>
        </p:txBody>
      </p:sp>
    </p:spTree>
    <p:extLst>
      <p:ext uri="{BB962C8B-B14F-4D97-AF65-F5344CB8AC3E}">
        <p14:creationId xmlns:p14="http://schemas.microsoft.com/office/powerpoint/2010/main" val="412381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normAutofit/>
          </a:bodyPr>
          <a:lstStyle/>
          <a:p>
            <a:r>
              <a:rPr lang="en-US" dirty="0"/>
              <a:t>His presence</a:t>
            </a:r>
          </a:p>
          <a:p>
            <a:r>
              <a:rPr lang="en-US" dirty="0"/>
              <a:t>The same word was made flesh, and dwelt among us (John 1:14).</a:t>
            </a:r>
          </a:p>
          <a:p>
            <a:pPr lvl="1"/>
            <a:r>
              <a:rPr lang="en-US" dirty="0"/>
              <a:t>Alma 5</a:t>
            </a:r>
          </a:p>
          <a:p>
            <a:pPr lvl="1"/>
            <a:r>
              <a:rPr lang="en-US" dirty="0"/>
              <a:t>Mosiah 8</a:t>
            </a:r>
          </a:p>
          <a:p>
            <a:pPr lvl="1"/>
            <a:r>
              <a:rPr lang="en-US" dirty="0"/>
              <a:t>John 20-21 post resurrection</a:t>
            </a:r>
          </a:p>
          <a:p>
            <a:pPr lvl="1"/>
            <a:r>
              <a:rPr lang="en-US" dirty="0"/>
              <a:t>3 Nephi 4-12</a:t>
            </a:r>
          </a:p>
        </p:txBody>
      </p:sp>
      <p:sp>
        <p:nvSpPr>
          <p:cNvPr id="7" name="Date Placeholder 6">
            <a:extLst>
              <a:ext uri="{FF2B5EF4-FFF2-40B4-BE49-F238E27FC236}">
                <a16:creationId xmlns:a16="http://schemas.microsoft.com/office/drawing/2014/main" id="{91E64240-0E60-61CF-5814-008C782F442E}"/>
              </a:ext>
            </a:extLst>
          </p:cNvPr>
          <p:cNvSpPr>
            <a:spLocks noGrp="1"/>
          </p:cNvSpPr>
          <p:nvPr>
            <p:ph type="dt" sz="half" idx="10"/>
          </p:nvPr>
        </p:nvSpPr>
        <p:spPr/>
        <p:txBody>
          <a:bodyPr/>
          <a:lstStyle/>
          <a:p>
            <a:pPr eaLnBrk="1" latinLnBrk="0" hangingPunct="1"/>
            <a:fld id="{34DD5AA3-67E1-42F4-98CD-CE8C9B79B236}" type="datetime1">
              <a:rPr lang="en-US" smtClean="0"/>
              <a:t>8/1/2023</a:t>
            </a:fld>
            <a:endParaRPr lang="en-US"/>
          </a:p>
        </p:txBody>
      </p:sp>
      <p:sp>
        <p:nvSpPr>
          <p:cNvPr id="8" name="Footer Placeholder 7">
            <a:extLst>
              <a:ext uri="{FF2B5EF4-FFF2-40B4-BE49-F238E27FC236}">
                <a16:creationId xmlns:a16="http://schemas.microsoft.com/office/drawing/2014/main" id="{03A5A415-A049-C455-A7B1-A43B652BA2E9}"/>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8DBB8704-DF60-4061-5188-93F36E1D2279}"/>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31</a:t>
            </a:fld>
            <a:endParaRPr kumimoji="0" lang="en-US" dirty="0"/>
          </a:p>
        </p:txBody>
      </p:sp>
    </p:spTree>
    <p:extLst>
      <p:ext uri="{BB962C8B-B14F-4D97-AF65-F5344CB8AC3E}">
        <p14:creationId xmlns:p14="http://schemas.microsoft.com/office/powerpoint/2010/main" val="29465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Revelation 1:12-16</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12 And I turned to see from whence the voice came that </a:t>
            </a:r>
            <a:r>
              <a:rPr kumimoji="0" lang="en-US" sz="2800" b="0" i="0" u="none" strike="noStrike" kern="1200" cap="none" spc="0" normalizeH="0" baseline="0" noProof="0" dirty="0" err="1">
                <a:ln>
                  <a:noFill/>
                </a:ln>
                <a:solidFill>
                  <a:srgbClr val="0033CC"/>
                </a:solidFill>
                <a:effectLst/>
                <a:uLnTx/>
                <a:uFillTx/>
                <a:latin typeface="Georgia" panose="02040502050405020303" pitchFamily="18" charset="0"/>
              </a:rPr>
              <a:t>spake</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to me; and, being turned, I saw seven golden candlesticks, 13 And in the midst of the seven candlesticks one like unto the Son of Man, clothed with a garment down to the foot, and girt about the </a:t>
            </a:r>
            <a:r>
              <a:rPr kumimoji="0" lang="en-US" sz="2800" b="0" i="0" u="none" strike="noStrike" kern="1200" cap="none" spc="0" normalizeH="0" baseline="0" noProof="0" dirty="0" err="1">
                <a:ln>
                  <a:noFill/>
                </a:ln>
                <a:solidFill>
                  <a:srgbClr val="0033CC"/>
                </a:solidFill>
                <a:effectLst/>
                <a:uLnTx/>
                <a:uFillTx/>
                <a:latin typeface="Georgia" panose="02040502050405020303" pitchFamily="18" charset="0"/>
              </a:rPr>
              <a:t>paps</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with a golden girdle. 14 His head and his hairs were white like wool, as white as snow; and his eyes were as a flame of fire; 15 And his feet like unto fine brass, as if they burned in a furnace; and his voice as the sound of many waters. 16 And he had in his right hand seven stars; and out of his mouth went a sharp two-edged sword; and his countenance was as the sun shining in his strength.</a:t>
            </a:r>
          </a:p>
        </p:txBody>
      </p:sp>
      <p:sp>
        <p:nvSpPr>
          <p:cNvPr id="7" name="Date Placeholder 6">
            <a:extLst>
              <a:ext uri="{FF2B5EF4-FFF2-40B4-BE49-F238E27FC236}">
                <a16:creationId xmlns:a16="http://schemas.microsoft.com/office/drawing/2014/main" id="{54D82195-7ED0-60FA-44AD-B8663AE08317}"/>
              </a:ext>
            </a:extLst>
          </p:cNvPr>
          <p:cNvSpPr>
            <a:spLocks noGrp="1"/>
          </p:cNvSpPr>
          <p:nvPr>
            <p:ph type="dt" sz="half" idx="10"/>
          </p:nvPr>
        </p:nvSpPr>
        <p:spPr/>
        <p:txBody>
          <a:bodyPr/>
          <a:lstStyle/>
          <a:p>
            <a:pPr eaLnBrk="1" latinLnBrk="0" hangingPunct="1"/>
            <a:fld id="{06172594-E2C0-4A71-B3A7-249444C14B0D}" type="datetime1">
              <a:rPr lang="en-US" smtClean="0"/>
              <a:t>8/1/2023</a:t>
            </a:fld>
            <a:endParaRPr lang="en-US"/>
          </a:p>
        </p:txBody>
      </p:sp>
      <p:sp>
        <p:nvSpPr>
          <p:cNvPr id="8" name="Footer Placeholder 7">
            <a:extLst>
              <a:ext uri="{FF2B5EF4-FFF2-40B4-BE49-F238E27FC236}">
                <a16:creationId xmlns:a16="http://schemas.microsoft.com/office/drawing/2014/main" id="{A7D4EB39-697B-4859-F0C5-BB21CAF78C65}"/>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FEA11A76-33A4-75AE-1A08-93A00D7C369C}"/>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32</a:t>
            </a:fld>
            <a:endParaRPr kumimoji="0" lang="en-US" dirty="0"/>
          </a:p>
        </p:txBody>
      </p:sp>
    </p:spTree>
    <p:extLst>
      <p:ext uri="{BB962C8B-B14F-4D97-AF65-F5344CB8AC3E}">
        <p14:creationId xmlns:p14="http://schemas.microsoft.com/office/powerpoint/2010/main" val="2315807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normAutofit/>
          </a:bodyPr>
          <a:lstStyle/>
          <a:p>
            <a:r>
              <a:rPr lang="en-US" dirty="0"/>
              <a:t>In the covenants of the Father</a:t>
            </a:r>
          </a:p>
          <a:p>
            <a:pPr lvl="1"/>
            <a:r>
              <a:rPr lang="en-US" dirty="0"/>
              <a:t>8a And again, verily I say unto you, that which is governed by law, is also preserved by law, and perfected and sanctified by the same. 8b That which </a:t>
            </a:r>
            <a:r>
              <a:rPr lang="en-US" dirty="0" err="1"/>
              <a:t>breaketh</a:t>
            </a:r>
            <a:r>
              <a:rPr lang="en-US" dirty="0"/>
              <a:t> a law, and </a:t>
            </a:r>
            <a:r>
              <a:rPr lang="en-US" dirty="0" err="1"/>
              <a:t>abideth</a:t>
            </a:r>
            <a:r>
              <a:rPr lang="en-US" dirty="0"/>
              <a:t> not by law, but </a:t>
            </a:r>
            <a:r>
              <a:rPr lang="en-US" dirty="0" err="1"/>
              <a:t>seeketh</a:t>
            </a:r>
            <a:r>
              <a:rPr lang="en-US" dirty="0"/>
              <a:t> to become a law unto itself, and </a:t>
            </a:r>
            <a:r>
              <a:rPr lang="en-US" dirty="0" err="1"/>
              <a:t>willeth</a:t>
            </a:r>
            <a:r>
              <a:rPr lang="en-US" dirty="0"/>
              <a:t> to abide in sin, and altogether </a:t>
            </a:r>
            <a:r>
              <a:rPr lang="en-US" dirty="0" err="1"/>
              <a:t>abideth</a:t>
            </a:r>
            <a:r>
              <a:rPr lang="en-US" dirty="0"/>
              <a:t> in sin, can not be sanctified by law, neither by mercy, justice, or judgment; therefore, they must remain filthy still (D&amp;C 85:8a-b).</a:t>
            </a:r>
          </a:p>
          <a:p>
            <a:pPr lvl="1"/>
            <a:r>
              <a:rPr lang="en-US" dirty="0"/>
              <a:t>The everlasting covenant</a:t>
            </a:r>
          </a:p>
          <a:p>
            <a:pPr lvl="1"/>
            <a:r>
              <a:rPr lang="en-US" dirty="0"/>
              <a:t>The New Covenant</a:t>
            </a:r>
          </a:p>
        </p:txBody>
      </p:sp>
      <p:sp>
        <p:nvSpPr>
          <p:cNvPr id="7" name="Date Placeholder 6">
            <a:extLst>
              <a:ext uri="{FF2B5EF4-FFF2-40B4-BE49-F238E27FC236}">
                <a16:creationId xmlns:a16="http://schemas.microsoft.com/office/drawing/2014/main" id="{C200154E-C5D1-D441-1095-99075F046F45}"/>
              </a:ext>
            </a:extLst>
          </p:cNvPr>
          <p:cNvSpPr>
            <a:spLocks noGrp="1"/>
          </p:cNvSpPr>
          <p:nvPr>
            <p:ph type="dt" sz="half" idx="10"/>
          </p:nvPr>
        </p:nvSpPr>
        <p:spPr/>
        <p:txBody>
          <a:bodyPr/>
          <a:lstStyle/>
          <a:p>
            <a:pPr eaLnBrk="1" latinLnBrk="0" hangingPunct="1"/>
            <a:fld id="{03A7C0AF-DAC0-45A4-A19C-F7A31EB9C183}" type="datetime1">
              <a:rPr lang="en-US" smtClean="0"/>
              <a:t>8/1/2023</a:t>
            </a:fld>
            <a:endParaRPr lang="en-US"/>
          </a:p>
        </p:txBody>
      </p:sp>
      <p:sp>
        <p:nvSpPr>
          <p:cNvPr id="8" name="Footer Placeholder 7">
            <a:extLst>
              <a:ext uri="{FF2B5EF4-FFF2-40B4-BE49-F238E27FC236}">
                <a16:creationId xmlns:a16="http://schemas.microsoft.com/office/drawing/2014/main" id="{3CC33054-8AE3-DC7C-174D-7DA638C4E395}"/>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AA2A9DD9-ED06-31A8-2D53-E576154A5327}"/>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33</a:t>
            </a:fld>
            <a:endParaRPr kumimoji="0" lang="en-US" dirty="0"/>
          </a:p>
        </p:txBody>
      </p:sp>
    </p:spTree>
    <p:extLst>
      <p:ext uri="{BB962C8B-B14F-4D97-AF65-F5344CB8AC3E}">
        <p14:creationId xmlns:p14="http://schemas.microsoft.com/office/powerpoint/2010/main" val="272989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lstStyle/>
          <a:p>
            <a:r>
              <a:rPr lang="en-US" dirty="0"/>
              <a:t>Ordinances of the gospel</a:t>
            </a:r>
          </a:p>
          <a:p>
            <a:pPr lvl="1"/>
            <a:r>
              <a:rPr lang="en-US" dirty="0"/>
              <a:t>3b And this greater priesthood </a:t>
            </a:r>
            <a:r>
              <a:rPr lang="en-US" dirty="0" err="1"/>
              <a:t>administereth</a:t>
            </a:r>
            <a:r>
              <a:rPr lang="en-US" dirty="0"/>
              <a:t> the gospel and </a:t>
            </a:r>
            <a:r>
              <a:rPr lang="en-US" dirty="0" err="1"/>
              <a:t>holdeth</a:t>
            </a:r>
            <a:r>
              <a:rPr lang="en-US" dirty="0"/>
              <a:t> the key of the mysteries of the kingdom, even the key of the knowledge of God. 3c Therefore, in the ordinances thereof the power of godliness is manifest; and without the ordinances thereof, and the authority of the priesthood, the power of godliness is not manifest unto men in the flesh; for without this, no man can see the face of God, even the Father, and live (D&amp;C 83:3b-c).</a:t>
            </a:r>
          </a:p>
        </p:txBody>
      </p:sp>
      <p:sp>
        <p:nvSpPr>
          <p:cNvPr id="7" name="Date Placeholder 6">
            <a:extLst>
              <a:ext uri="{FF2B5EF4-FFF2-40B4-BE49-F238E27FC236}">
                <a16:creationId xmlns:a16="http://schemas.microsoft.com/office/drawing/2014/main" id="{82C6AD3F-3C44-2542-4C7E-350DB2C86BF6}"/>
              </a:ext>
            </a:extLst>
          </p:cNvPr>
          <p:cNvSpPr>
            <a:spLocks noGrp="1"/>
          </p:cNvSpPr>
          <p:nvPr>
            <p:ph type="dt" sz="half" idx="10"/>
          </p:nvPr>
        </p:nvSpPr>
        <p:spPr/>
        <p:txBody>
          <a:bodyPr/>
          <a:lstStyle/>
          <a:p>
            <a:pPr eaLnBrk="1" latinLnBrk="0" hangingPunct="1"/>
            <a:fld id="{BFE29C9D-7D29-478C-B574-675AE5A4CE6E}" type="datetime1">
              <a:rPr lang="en-US" smtClean="0"/>
              <a:t>8/1/2023</a:t>
            </a:fld>
            <a:endParaRPr lang="en-US"/>
          </a:p>
        </p:txBody>
      </p:sp>
      <p:sp>
        <p:nvSpPr>
          <p:cNvPr id="8" name="Footer Placeholder 7">
            <a:extLst>
              <a:ext uri="{FF2B5EF4-FFF2-40B4-BE49-F238E27FC236}">
                <a16:creationId xmlns:a16="http://schemas.microsoft.com/office/drawing/2014/main" id="{EE1C9946-CC95-7D91-6DF7-E621A13F1D3D}"/>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FDF21621-DFBE-021C-193F-1C4597F6C7A8}"/>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34</a:t>
            </a:fld>
            <a:endParaRPr kumimoji="0" lang="en-US" dirty="0"/>
          </a:p>
        </p:txBody>
      </p:sp>
    </p:spTree>
    <p:extLst>
      <p:ext uri="{BB962C8B-B14F-4D97-AF65-F5344CB8AC3E}">
        <p14:creationId xmlns:p14="http://schemas.microsoft.com/office/powerpoint/2010/main" val="214374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lstStyle/>
          <a:p>
            <a:r>
              <a:rPr lang="en-US" dirty="0"/>
              <a:t>By design or created in the image of God</a:t>
            </a:r>
          </a:p>
          <a:p>
            <a:pPr lvl="1"/>
            <a:r>
              <a:rPr lang="en-US" dirty="0"/>
              <a:t>Genesis 1:27-29</a:t>
            </a:r>
          </a:p>
        </p:txBody>
      </p:sp>
      <p:sp>
        <p:nvSpPr>
          <p:cNvPr id="7" name="Date Placeholder 6">
            <a:extLst>
              <a:ext uri="{FF2B5EF4-FFF2-40B4-BE49-F238E27FC236}">
                <a16:creationId xmlns:a16="http://schemas.microsoft.com/office/drawing/2014/main" id="{4FF061C6-2547-665B-8B6D-8196AD7E6EBA}"/>
              </a:ext>
            </a:extLst>
          </p:cNvPr>
          <p:cNvSpPr>
            <a:spLocks noGrp="1"/>
          </p:cNvSpPr>
          <p:nvPr>
            <p:ph type="dt" sz="half" idx="10"/>
          </p:nvPr>
        </p:nvSpPr>
        <p:spPr/>
        <p:txBody>
          <a:bodyPr/>
          <a:lstStyle/>
          <a:p>
            <a:pPr eaLnBrk="1" latinLnBrk="0" hangingPunct="1"/>
            <a:fld id="{AFCF299B-FFD1-4796-83E9-DEE3F421F4CA}" type="datetime1">
              <a:rPr lang="en-US" smtClean="0"/>
              <a:t>8/1/2023</a:t>
            </a:fld>
            <a:endParaRPr lang="en-US"/>
          </a:p>
        </p:txBody>
      </p:sp>
      <p:sp>
        <p:nvSpPr>
          <p:cNvPr id="8" name="Footer Placeholder 7">
            <a:extLst>
              <a:ext uri="{FF2B5EF4-FFF2-40B4-BE49-F238E27FC236}">
                <a16:creationId xmlns:a16="http://schemas.microsoft.com/office/drawing/2014/main" id="{2B1178FA-A367-7010-770C-031516CF4A9D}"/>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6BD6DED2-E6C7-40C5-F89E-38D274CE7A26}"/>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35</a:t>
            </a:fld>
            <a:endParaRPr kumimoji="0" lang="en-US" dirty="0"/>
          </a:p>
        </p:txBody>
      </p:sp>
    </p:spTree>
    <p:extLst>
      <p:ext uri="{BB962C8B-B14F-4D97-AF65-F5344CB8AC3E}">
        <p14:creationId xmlns:p14="http://schemas.microsoft.com/office/powerpoint/2010/main" val="11444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Exodus 33:13-17</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Now therefore, I pray thee, if I have found grace in thy sight, show me now thy way, that I may know thee, that I may find grace in thy sight; and consider that this nation is thy people. </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And he said, My presence shall go with thee, and I will give thee rest. And he said unto him, If thy presence go not with me, carry us not up hence. For wherein shall it be known here that I and thy people have found grace in thy sight? is it not in that thou </a:t>
            </a:r>
            <a:r>
              <a:rPr kumimoji="0" lang="en-US" sz="2800" b="1" i="0" u="none" strike="noStrike" kern="1200" cap="none" spc="0" normalizeH="0" baseline="0" noProof="0" dirty="0" err="1">
                <a:ln>
                  <a:noFill/>
                </a:ln>
                <a:solidFill>
                  <a:srgbClr val="0033CC"/>
                </a:solidFill>
                <a:effectLst/>
                <a:uLnTx/>
                <a:uFillTx/>
                <a:latin typeface="Georgia" panose="02040502050405020303" pitchFamily="18" charset="0"/>
              </a:rPr>
              <a:t>goest</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 with us?</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So shall we be separated, I and thy people, from all the people that are upon the face of the earth. And the Lord said unto Moses, I will do this thing also that thou hast spoken; for thou hast found grace in my sight, and I know thee by name.</a:t>
            </a:r>
          </a:p>
        </p:txBody>
      </p:sp>
      <p:sp>
        <p:nvSpPr>
          <p:cNvPr id="7" name="Date Placeholder 6">
            <a:extLst>
              <a:ext uri="{FF2B5EF4-FFF2-40B4-BE49-F238E27FC236}">
                <a16:creationId xmlns:a16="http://schemas.microsoft.com/office/drawing/2014/main" id="{54D82195-7ED0-60FA-44AD-B8663AE08317}"/>
              </a:ext>
            </a:extLst>
          </p:cNvPr>
          <p:cNvSpPr>
            <a:spLocks noGrp="1"/>
          </p:cNvSpPr>
          <p:nvPr>
            <p:ph type="dt" sz="half" idx="10"/>
          </p:nvPr>
        </p:nvSpPr>
        <p:spPr/>
        <p:txBody>
          <a:bodyPr/>
          <a:lstStyle/>
          <a:p>
            <a:pPr eaLnBrk="1" latinLnBrk="0" hangingPunct="1"/>
            <a:fld id="{06172594-E2C0-4A71-B3A7-249444C14B0D}" type="datetime1">
              <a:rPr lang="en-US" smtClean="0"/>
              <a:t>8/1/2023</a:t>
            </a:fld>
            <a:endParaRPr lang="en-US"/>
          </a:p>
        </p:txBody>
      </p:sp>
      <p:sp>
        <p:nvSpPr>
          <p:cNvPr id="8" name="Footer Placeholder 7">
            <a:extLst>
              <a:ext uri="{FF2B5EF4-FFF2-40B4-BE49-F238E27FC236}">
                <a16:creationId xmlns:a16="http://schemas.microsoft.com/office/drawing/2014/main" id="{A7D4EB39-697B-4859-F0C5-BB21CAF78C65}"/>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FEA11A76-33A4-75AE-1A08-93A00D7C369C}"/>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36</a:t>
            </a:fld>
            <a:endParaRPr kumimoji="0" lang="en-US" dirty="0"/>
          </a:p>
        </p:txBody>
      </p:sp>
    </p:spTree>
    <p:extLst>
      <p:ext uri="{BB962C8B-B14F-4D97-AF65-F5344CB8AC3E}">
        <p14:creationId xmlns:p14="http://schemas.microsoft.com/office/powerpoint/2010/main" val="3267067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lstStyle/>
          <a:p>
            <a:r>
              <a:rPr lang="en-US" dirty="0"/>
              <a:t>He promised to be in the midst of the first missionaries (D&amp;C 31:1c).</a:t>
            </a:r>
          </a:p>
          <a:p>
            <a:pPr lvl="1"/>
            <a:r>
              <a:rPr lang="en-US" dirty="0"/>
              <a:t>D&amp;C 49:5d; D&amp;C 50:8f; 61:6c; 3 Nephi 5:10; 8:13-14; 9:16.</a:t>
            </a:r>
          </a:p>
          <a:p>
            <a:r>
              <a:rPr lang="en-US" dirty="0"/>
              <a:t> I have heard your prayers (4c).</a:t>
            </a:r>
          </a:p>
          <a:p>
            <a:r>
              <a:rPr lang="en-US" dirty="0"/>
              <a:t>The poor have complained before me (4c).</a:t>
            </a:r>
          </a:p>
          <a:p>
            <a:r>
              <a:rPr lang="en-US" dirty="0"/>
              <a:t>More evidence of his imminence and care.</a:t>
            </a:r>
          </a:p>
          <a:p>
            <a:r>
              <a:rPr lang="en-US" dirty="0"/>
              <a:t>Wherever 2 or 3 are gathered, in my name, touching 1 thing.</a:t>
            </a:r>
          </a:p>
          <a:p>
            <a:endParaRPr lang="en-US" dirty="0"/>
          </a:p>
          <a:p>
            <a:endParaRPr lang="en-US" dirty="0"/>
          </a:p>
        </p:txBody>
      </p:sp>
      <p:sp>
        <p:nvSpPr>
          <p:cNvPr id="7" name="Date Placeholder 6">
            <a:extLst>
              <a:ext uri="{FF2B5EF4-FFF2-40B4-BE49-F238E27FC236}">
                <a16:creationId xmlns:a16="http://schemas.microsoft.com/office/drawing/2014/main" id="{D42C3082-60A5-A650-24B8-15764B7491C0}"/>
              </a:ext>
            </a:extLst>
          </p:cNvPr>
          <p:cNvSpPr>
            <a:spLocks noGrp="1"/>
          </p:cNvSpPr>
          <p:nvPr>
            <p:ph type="dt" sz="half" idx="10"/>
          </p:nvPr>
        </p:nvSpPr>
        <p:spPr/>
        <p:txBody>
          <a:bodyPr/>
          <a:lstStyle/>
          <a:p>
            <a:pPr eaLnBrk="1" latinLnBrk="0" hangingPunct="1"/>
            <a:fld id="{75445293-6BA9-4A3D-9FBF-E1DFE4BFAA77}" type="datetime1">
              <a:rPr lang="en-US" smtClean="0"/>
              <a:t>8/1/2023</a:t>
            </a:fld>
            <a:endParaRPr lang="en-US"/>
          </a:p>
        </p:txBody>
      </p:sp>
      <p:sp>
        <p:nvSpPr>
          <p:cNvPr id="8" name="Footer Placeholder 7">
            <a:extLst>
              <a:ext uri="{FF2B5EF4-FFF2-40B4-BE49-F238E27FC236}">
                <a16:creationId xmlns:a16="http://schemas.microsoft.com/office/drawing/2014/main" id="{FA91491B-2BEB-1783-7139-B3BE12C8B1A4}"/>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FFFD2D45-BF1A-4011-DB16-5B8C69DA5EB7}"/>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37</a:t>
            </a:fld>
            <a:endParaRPr kumimoji="0" lang="en-US" dirty="0"/>
          </a:p>
        </p:txBody>
      </p:sp>
    </p:spTree>
    <p:extLst>
      <p:ext uri="{BB962C8B-B14F-4D97-AF65-F5344CB8AC3E}">
        <p14:creationId xmlns:p14="http://schemas.microsoft.com/office/powerpoint/2010/main" val="216373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tx1"/>
            </a:gs>
            <a:gs pos="6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22C863-C07D-F08D-20E7-BCF5B57C60E4}"/>
              </a:ext>
            </a:extLst>
          </p:cNvPr>
          <p:cNvSpPr>
            <a:spLocks noGrp="1"/>
          </p:cNvSpPr>
          <p:nvPr>
            <p:ph type="dt" sz="half" idx="10"/>
          </p:nvPr>
        </p:nvSpPr>
        <p:spPr/>
        <p:txBody>
          <a:bodyPr/>
          <a:lstStyle/>
          <a:p>
            <a:pPr eaLnBrk="1" latinLnBrk="0" hangingPunct="1"/>
            <a:fld id="{0F3831B7-35A9-44EA-9016-8CDF8026BE20}" type="datetime1">
              <a:rPr lang="en-US" smtClean="0"/>
              <a:t>8/1/2023</a:t>
            </a:fld>
            <a:endParaRPr lang="en-US"/>
          </a:p>
        </p:txBody>
      </p:sp>
      <p:sp>
        <p:nvSpPr>
          <p:cNvPr id="4" name="Footer Placeholder 3">
            <a:extLst>
              <a:ext uri="{FF2B5EF4-FFF2-40B4-BE49-F238E27FC236}">
                <a16:creationId xmlns:a16="http://schemas.microsoft.com/office/drawing/2014/main" id="{4A9AF99A-1B8F-B457-BAA7-1E3C0B3E42E0}"/>
              </a:ext>
            </a:extLst>
          </p:cNvPr>
          <p:cNvSpPr>
            <a:spLocks noGrp="1"/>
          </p:cNvSpPr>
          <p:nvPr>
            <p:ph type="ftr" sz="quarter" idx="11"/>
          </p:nvPr>
        </p:nvSpPr>
        <p:spPr/>
        <p:txBody>
          <a:bodyPr/>
          <a:lstStyle/>
          <a:p>
            <a:r>
              <a:rPr kumimoji="0" lang="en-US"/>
              <a:t>Gary R. Whiting</a:t>
            </a:r>
          </a:p>
        </p:txBody>
      </p:sp>
      <p:sp>
        <p:nvSpPr>
          <p:cNvPr id="5" name="Slide Number Placeholder 4">
            <a:extLst>
              <a:ext uri="{FF2B5EF4-FFF2-40B4-BE49-F238E27FC236}">
                <a16:creationId xmlns:a16="http://schemas.microsoft.com/office/drawing/2014/main" id="{E138DE57-478D-2D81-FC47-1C76C5DEDA50}"/>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38</a:t>
            </a:fld>
            <a:endParaRPr kumimoji="0" lang="en-US" dirty="0"/>
          </a:p>
        </p:txBody>
      </p:sp>
      <p:pic>
        <p:nvPicPr>
          <p:cNvPr id="7" name="Picture 6">
            <a:extLst>
              <a:ext uri="{FF2B5EF4-FFF2-40B4-BE49-F238E27FC236}">
                <a16:creationId xmlns:a16="http://schemas.microsoft.com/office/drawing/2014/main" id="{5483EAFA-8944-A496-9E57-E371FE6D1F11}"/>
              </a:ext>
            </a:extLst>
          </p:cNvPr>
          <p:cNvPicPr>
            <a:picLocks noChangeAspect="1"/>
          </p:cNvPicPr>
          <p:nvPr/>
        </p:nvPicPr>
        <p:blipFill>
          <a:blip r:embed="rId2"/>
          <a:stretch>
            <a:fillRect/>
          </a:stretch>
        </p:blipFill>
        <p:spPr>
          <a:xfrm>
            <a:off x="2731477" y="0"/>
            <a:ext cx="6576646" cy="6858000"/>
          </a:xfrm>
          <a:prstGeom prst="rect">
            <a:avLst/>
          </a:prstGeom>
        </p:spPr>
      </p:pic>
    </p:spTree>
    <p:extLst>
      <p:ext uri="{BB962C8B-B14F-4D97-AF65-F5344CB8AC3E}">
        <p14:creationId xmlns:p14="http://schemas.microsoft.com/office/powerpoint/2010/main" val="4140069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lstStyle/>
          <a:p>
            <a:r>
              <a:rPr lang="en-US" dirty="0"/>
              <a:t>He is our Advocate with the Father (1c).</a:t>
            </a:r>
          </a:p>
          <a:p>
            <a:pPr lvl="1"/>
            <a:r>
              <a:rPr lang="en-US" dirty="0"/>
              <a:t>D&amp;C 28:2b</a:t>
            </a:r>
          </a:p>
          <a:p>
            <a:pPr lvl="1"/>
            <a:r>
              <a:rPr lang="en-US" dirty="0"/>
              <a:t>D&amp;C 31:1c for the first missionary team</a:t>
            </a:r>
          </a:p>
          <a:p>
            <a:pPr lvl="1"/>
            <a:r>
              <a:rPr lang="en-US" dirty="0"/>
              <a:t>D&amp;C 45:1c-e</a:t>
            </a:r>
          </a:p>
          <a:p>
            <a:pPr lvl="1"/>
            <a:r>
              <a:rPr lang="en-US" dirty="0"/>
              <a:t>D&amp;C 62:1a</a:t>
            </a:r>
          </a:p>
          <a:p>
            <a:pPr lvl="1"/>
            <a:r>
              <a:rPr lang="en-US" dirty="0"/>
              <a:t>If any man sin and repent, we have an advocate with the Father, Jesus Christ the righteous (1 John 2:1).</a:t>
            </a:r>
          </a:p>
        </p:txBody>
      </p:sp>
      <p:sp>
        <p:nvSpPr>
          <p:cNvPr id="7" name="Date Placeholder 6">
            <a:extLst>
              <a:ext uri="{FF2B5EF4-FFF2-40B4-BE49-F238E27FC236}">
                <a16:creationId xmlns:a16="http://schemas.microsoft.com/office/drawing/2014/main" id="{9211CA19-0487-6AC4-EBC0-7514D9B4AB7A}"/>
              </a:ext>
            </a:extLst>
          </p:cNvPr>
          <p:cNvSpPr>
            <a:spLocks noGrp="1"/>
          </p:cNvSpPr>
          <p:nvPr>
            <p:ph type="dt" sz="half" idx="10"/>
          </p:nvPr>
        </p:nvSpPr>
        <p:spPr/>
        <p:txBody>
          <a:bodyPr/>
          <a:lstStyle/>
          <a:p>
            <a:pPr eaLnBrk="1" latinLnBrk="0" hangingPunct="1"/>
            <a:fld id="{E130283F-8A8B-4A63-8B59-A56B3EB0DD32}" type="datetime1">
              <a:rPr lang="en-US" smtClean="0"/>
              <a:t>8/1/2023</a:t>
            </a:fld>
            <a:endParaRPr lang="en-US"/>
          </a:p>
        </p:txBody>
      </p:sp>
      <p:sp>
        <p:nvSpPr>
          <p:cNvPr id="8" name="Footer Placeholder 7">
            <a:extLst>
              <a:ext uri="{FF2B5EF4-FFF2-40B4-BE49-F238E27FC236}">
                <a16:creationId xmlns:a16="http://schemas.microsoft.com/office/drawing/2014/main" id="{79A3B56F-73DD-A2DA-0541-34819BBA53A2}"/>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45D69F07-3F37-87BC-0A58-2BF68F2C5208}"/>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39</a:t>
            </a:fld>
            <a:endParaRPr kumimoji="0" lang="en-US" dirty="0"/>
          </a:p>
        </p:txBody>
      </p:sp>
    </p:spTree>
    <p:extLst>
      <p:ext uri="{BB962C8B-B14F-4D97-AF65-F5344CB8AC3E}">
        <p14:creationId xmlns:p14="http://schemas.microsoft.com/office/powerpoint/2010/main" val="312151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46DDC55-69CC-7ADE-A9B2-C0A8A6F214FC}"/>
              </a:ext>
            </a:extLst>
          </p:cNvPr>
          <p:cNvSpPr>
            <a:spLocks noGrp="1"/>
          </p:cNvSpPr>
          <p:nvPr>
            <p:ph type="body" idx="1"/>
          </p:nvPr>
        </p:nvSpPr>
        <p:spPr/>
        <p:txBody>
          <a:bodyPr>
            <a:normAutofit/>
          </a:bodyPr>
          <a:lstStyle/>
          <a:p>
            <a:r>
              <a:rPr lang="en-US" sz="3200" dirty="0">
                <a:solidFill>
                  <a:srgbClr val="0070C0"/>
                </a:solidFill>
              </a:rPr>
              <a:t>God’s Plan to </a:t>
            </a:r>
          </a:p>
          <a:p>
            <a:r>
              <a:rPr lang="en-US" sz="3200" dirty="0">
                <a:solidFill>
                  <a:srgbClr val="0070C0"/>
                </a:solidFill>
              </a:rPr>
              <a:t>Prepare the Church</a:t>
            </a:r>
          </a:p>
        </p:txBody>
      </p:sp>
      <p:sp>
        <p:nvSpPr>
          <p:cNvPr id="7" name="Title 6">
            <a:extLst>
              <a:ext uri="{FF2B5EF4-FFF2-40B4-BE49-F238E27FC236}">
                <a16:creationId xmlns:a16="http://schemas.microsoft.com/office/drawing/2014/main" id="{5BCA2CC9-D1D1-720C-CE7C-577DC1BA4369}"/>
              </a:ext>
            </a:extLst>
          </p:cNvPr>
          <p:cNvSpPr>
            <a:spLocks noGrp="1"/>
          </p:cNvSpPr>
          <p:nvPr>
            <p:ph type="title"/>
          </p:nvPr>
        </p:nvSpPr>
        <p:spPr/>
        <p:txBody>
          <a:bodyPr anchor="ctr"/>
          <a:lstStyle/>
          <a:p>
            <a:r>
              <a:rPr lang="en-US" dirty="0"/>
              <a:t>D&amp;C 38:  A Call to Covenant</a:t>
            </a:r>
          </a:p>
        </p:txBody>
      </p:sp>
      <p:sp>
        <p:nvSpPr>
          <p:cNvPr id="2" name="Date Placeholder 1">
            <a:extLst>
              <a:ext uri="{FF2B5EF4-FFF2-40B4-BE49-F238E27FC236}">
                <a16:creationId xmlns:a16="http://schemas.microsoft.com/office/drawing/2014/main" id="{E8CE2174-7608-E764-5020-00823B90B847}"/>
              </a:ext>
            </a:extLst>
          </p:cNvPr>
          <p:cNvSpPr>
            <a:spLocks noGrp="1"/>
          </p:cNvSpPr>
          <p:nvPr>
            <p:ph type="dt" sz="half" idx="10"/>
          </p:nvPr>
        </p:nvSpPr>
        <p:spPr/>
        <p:txBody>
          <a:bodyPr/>
          <a:lstStyle/>
          <a:p>
            <a:pPr eaLnBrk="1" latinLnBrk="0" hangingPunct="1"/>
            <a:fld id="{6A67E646-261F-456E-8EB0-88C46CC8E3F0}" type="datetime1">
              <a:rPr lang="en-US" smtClean="0"/>
              <a:t>8/1/2023</a:t>
            </a:fld>
            <a:endParaRPr lang="en-US"/>
          </a:p>
        </p:txBody>
      </p:sp>
      <p:sp>
        <p:nvSpPr>
          <p:cNvPr id="6" name="Footer Placeholder 5">
            <a:extLst>
              <a:ext uri="{FF2B5EF4-FFF2-40B4-BE49-F238E27FC236}">
                <a16:creationId xmlns:a16="http://schemas.microsoft.com/office/drawing/2014/main" id="{BFD618B4-E3FD-A49D-8FAF-C51570E3F5C1}"/>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515A1906-A406-BB39-98ED-B4C7431A9B19}"/>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4</a:t>
            </a:fld>
            <a:endParaRPr kumimoji="0" lang="en-US" dirty="0">
              <a:solidFill>
                <a:schemeClr val="accent3">
                  <a:shade val="75000"/>
                </a:schemeClr>
              </a:solidFill>
            </a:endParaRPr>
          </a:p>
        </p:txBody>
      </p:sp>
    </p:spTree>
    <p:extLst>
      <p:ext uri="{BB962C8B-B14F-4D97-AF65-F5344CB8AC3E}">
        <p14:creationId xmlns:p14="http://schemas.microsoft.com/office/powerpoint/2010/main" val="3919602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Moroni 7:28</a:t>
            </a:r>
          </a:p>
        </p:txBody>
      </p:sp>
      <p:sp>
        <p:nvSpPr>
          <p:cNvPr id="6" name="TextBox 5">
            <a:extLst>
              <a:ext uri="{FF2B5EF4-FFF2-40B4-BE49-F238E27FC236}">
                <a16:creationId xmlns:a16="http://schemas.microsoft.com/office/drawing/2014/main" id="{35494435-BBE3-45FA-A185-C97EB5D35A65}"/>
              </a:ext>
            </a:extLst>
          </p:cNvPr>
          <p:cNvSpPr txBox="1"/>
          <p:nvPr/>
        </p:nvSpPr>
        <p:spPr>
          <a:xfrm>
            <a:off x="175260" y="1477346"/>
            <a:ext cx="11789058"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For he hath answered the ends of the law, and he </a:t>
            </a:r>
            <a:r>
              <a:rPr kumimoji="0" lang="en-US" sz="2800" b="0" i="0" u="none" strike="noStrike" kern="1200" cap="none" spc="0" normalizeH="0" baseline="0" noProof="0" dirty="0" err="1">
                <a:ln>
                  <a:noFill/>
                </a:ln>
                <a:solidFill>
                  <a:srgbClr val="0033CC"/>
                </a:solidFill>
                <a:effectLst/>
                <a:uLnTx/>
                <a:uFillTx/>
                <a:latin typeface="Georgia" panose="02040502050405020303" pitchFamily="18" charset="0"/>
              </a:rPr>
              <a:t>claimeth</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all those who have faith in him; and they who have faith in him, will cleave unto every good thing; wherefore </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he </a:t>
            </a:r>
            <a:r>
              <a:rPr kumimoji="0" lang="en-US" sz="2800" b="1" i="0" u="none" strike="noStrike" kern="1200" cap="none" spc="0" normalizeH="0" baseline="0" noProof="0" dirty="0" err="1">
                <a:ln>
                  <a:noFill/>
                </a:ln>
                <a:solidFill>
                  <a:srgbClr val="0033CC"/>
                </a:solidFill>
                <a:effectLst/>
                <a:uLnTx/>
                <a:uFillTx/>
                <a:latin typeface="Georgia" panose="02040502050405020303" pitchFamily="18" charset="0"/>
              </a:rPr>
              <a:t>advocateth</a:t>
            </a:r>
            <a:r>
              <a:rPr kumimoji="0" lang="en-US" sz="2800" b="1" i="0" u="none" strike="noStrike" kern="1200" cap="none" spc="0" normalizeH="0" baseline="0" noProof="0" dirty="0">
                <a:ln>
                  <a:noFill/>
                </a:ln>
                <a:solidFill>
                  <a:srgbClr val="0033CC"/>
                </a:solidFill>
                <a:effectLst/>
                <a:uLnTx/>
                <a:uFillTx/>
                <a:latin typeface="Georgia" panose="02040502050405020303" pitchFamily="18" charset="0"/>
              </a:rPr>
              <a:t> the cause of the children of men</a:t>
            </a: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 and he dwelleth eternally in the heavens</a:t>
            </a:r>
            <a:r>
              <a:rPr lang="en-US" sz="2800" dirty="0">
                <a:solidFill>
                  <a:srgbClr val="0033CC"/>
                </a:solidFill>
                <a:latin typeface="Georgia" panose="02040502050405020303" pitchFamily="18" charset="0"/>
              </a:rPr>
              <a:t>.</a:t>
            </a:r>
            <a:endParaRPr kumimoji="0" lang="en-US" sz="2800" b="0" i="0" u="none" strike="noStrike" kern="1200" cap="none" spc="0" normalizeH="0" baseline="0" noProof="0" dirty="0">
              <a:ln>
                <a:noFill/>
              </a:ln>
              <a:solidFill>
                <a:srgbClr val="0033CC"/>
              </a:solidFill>
              <a:effectLst/>
              <a:uLnTx/>
              <a:uFillTx/>
              <a:latin typeface="Georgia" panose="02040502050405020303" pitchFamily="18" charset="0"/>
            </a:endParaRPr>
          </a:p>
        </p:txBody>
      </p:sp>
      <p:sp>
        <p:nvSpPr>
          <p:cNvPr id="7" name="Date Placeholder 6">
            <a:extLst>
              <a:ext uri="{FF2B5EF4-FFF2-40B4-BE49-F238E27FC236}">
                <a16:creationId xmlns:a16="http://schemas.microsoft.com/office/drawing/2014/main" id="{FCD8D536-7B51-9FF2-A0D1-9A2D9DE7D345}"/>
              </a:ext>
            </a:extLst>
          </p:cNvPr>
          <p:cNvSpPr>
            <a:spLocks noGrp="1"/>
          </p:cNvSpPr>
          <p:nvPr>
            <p:ph type="dt" sz="half" idx="10"/>
          </p:nvPr>
        </p:nvSpPr>
        <p:spPr/>
        <p:txBody>
          <a:bodyPr/>
          <a:lstStyle/>
          <a:p>
            <a:pPr eaLnBrk="1" latinLnBrk="0" hangingPunct="1"/>
            <a:fld id="{AB19A290-F399-4A54-8085-EC434E16B7E9}" type="datetime1">
              <a:rPr lang="en-US" smtClean="0"/>
              <a:t>8/1/2023</a:t>
            </a:fld>
            <a:endParaRPr lang="en-US"/>
          </a:p>
        </p:txBody>
      </p:sp>
      <p:sp>
        <p:nvSpPr>
          <p:cNvPr id="8" name="Footer Placeholder 7">
            <a:extLst>
              <a:ext uri="{FF2B5EF4-FFF2-40B4-BE49-F238E27FC236}">
                <a16:creationId xmlns:a16="http://schemas.microsoft.com/office/drawing/2014/main" id="{D640D39C-D305-A1E0-C07B-953A2FCDEDA8}"/>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F936345E-8A9D-25F5-3620-C8DD6CFD94B2}"/>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40</a:t>
            </a:fld>
            <a:endParaRPr kumimoji="0" lang="en-US" dirty="0"/>
          </a:p>
        </p:txBody>
      </p:sp>
    </p:spTree>
    <p:extLst>
      <p:ext uri="{BB962C8B-B14F-4D97-AF65-F5344CB8AC3E}">
        <p14:creationId xmlns:p14="http://schemas.microsoft.com/office/powerpoint/2010/main" val="108093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lstStyle/>
          <a:p>
            <a:r>
              <a:rPr lang="en-US" b="1" dirty="0">
                <a:solidFill>
                  <a:srgbClr val="0033CC"/>
                </a:solidFill>
              </a:rPr>
              <a:t>Reveals God’s plans for the church </a:t>
            </a:r>
            <a:r>
              <a:rPr lang="en-US" dirty="0"/>
              <a:t>(4d-f).</a:t>
            </a:r>
          </a:p>
          <a:p>
            <a:r>
              <a:rPr lang="en-US" dirty="0"/>
              <a:t>More on this in Lesson 4</a:t>
            </a:r>
          </a:p>
        </p:txBody>
      </p:sp>
      <p:sp>
        <p:nvSpPr>
          <p:cNvPr id="7" name="Date Placeholder 6">
            <a:extLst>
              <a:ext uri="{FF2B5EF4-FFF2-40B4-BE49-F238E27FC236}">
                <a16:creationId xmlns:a16="http://schemas.microsoft.com/office/drawing/2014/main" id="{AD860166-81D7-4346-DDA1-2E38F4D85CC4}"/>
              </a:ext>
            </a:extLst>
          </p:cNvPr>
          <p:cNvSpPr>
            <a:spLocks noGrp="1"/>
          </p:cNvSpPr>
          <p:nvPr>
            <p:ph type="dt" sz="half" idx="10"/>
          </p:nvPr>
        </p:nvSpPr>
        <p:spPr/>
        <p:txBody>
          <a:bodyPr/>
          <a:lstStyle/>
          <a:p>
            <a:pPr eaLnBrk="1" latinLnBrk="0" hangingPunct="1"/>
            <a:fld id="{D2AE6FBF-32B5-4413-B21F-0B65D5E63351}" type="datetime1">
              <a:rPr lang="en-US" smtClean="0"/>
              <a:t>8/1/2023</a:t>
            </a:fld>
            <a:endParaRPr lang="en-US"/>
          </a:p>
        </p:txBody>
      </p:sp>
      <p:sp>
        <p:nvSpPr>
          <p:cNvPr id="8" name="Footer Placeholder 7">
            <a:extLst>
              <a:ext uri="{FF2B5EF4-FFF2-40B4-BE49-F238E27FC236}">
                <a16:creationId xmlns:a16="http://schemas.microsoft.com/office/drawing/2014/main" id="{AEB3A01E-5577-B641-857F-9EF81E49B908}"/>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DB028DDD-2B34-2DB9-0B7F-FA4E737E8334}"/>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41</a:t>
            </a:fld>
            <a:endParaRPr kumimoji="0" lang="en-US" dirty="0"/>
          </a:p>
        </p:txBody>
      </p:sp>
    </p:spTree>
    <p:extLst>
      <p:ext uri="{BB962C8B-B14F-4D97-AF65-F5344CB8AC3E}">
        <p14:creationId xmlns:p14="http://schemas.microsoft.com/office/powerpoint/2010/main" val="26748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5908713" cy="4877936"/>
          </a:xfrm>
        </p:spPr>
        <p:txBody>
          <a:bodyPr/>
          <a:lstStyle/>
          <a:p>
            <a:r>
              <a:rPr lang="en-US" b="1" dirty="0">
                <a:solidFill>
                  <a:srgbClr val="0033CC"/>
                </a:solidFill>
              </a:rPr>
              <a:t>Be strong </a:t>
            </a:r>
            <a:r>
              <a:rPr lang="en-US" dirty="0"/>
              <a:t>(4c).</a:t>
            </a:r>
          </a:p>
          <a:p>
            <a:r>
              <a:rPr lang="en-US" b="1" dirty="0">
                <a:solidFill>
                  <a:srgbClr val="0033CC"/>
                </a:solidFill>
              </a:rPr>
              <a:t>Fear not </a:t>
            </a:r>
            <a:r>
              <a:rPr lang="en-US" dirty="0"/>
              <a:t>(4c).</a:t>
            </a:r>
          </a:p>
          <a:p>
            <a:r>
              <a:rPr lang="en-US" dirty="0"/>
              <a:t>Because the kingdom is yours (4c).</a:t>
            </a:r>
          </a:p>
          <a:p>
            <a:r>
              <a:rPr lang="en-US" dirty="0"/>
              <a:t>Because of the plans God has for the church.</a:t>
            </a:r>
          </a:p>
        </p:txBody>
      </p:sp>
      <p:pic>
        <p:nvPicPr>
          <p:cNvPr id="8" name="Picture 7" descr="A cartoon of a person standing on a corner of a building&#10;&#10;Description automatically generated">
            <a:extLst>
              <a:ext uri="{FF2B5EF4-FFF2-40B4-BE49-F238E27FC236}">
                <a16:creationId xmlns:a16="http://schemas.microsoft.com/office/drawing/2014/main" id="{BCEB1745-9AEC-116D-9FC2-1173E3EC5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138" y="1314149"/>
            <a:ext cx="3767282" cy="5023042"/>
          </a:xfrm>
          <a:prstGeom prst="rect">
            <a:avLst/>
          </a:prstGeom>
        </p:spPr>
      </p:pic>
      <p:sp>
        <p:nvSpPr>
          <p:cNvPr id="9" name="Date Placeholder 8">
            <a:extLst>
              <a:ext uri="{FF2B5EF4-FFF2-40B4-BE49-F238E27FC236}">
                <a16:creationId xmlns:a16="http://schemas.microsoft.com/office/drawing/2014/main" id="{2BE11506-B5D2-3405-6F32-F0833156C6F0}"/>
              </a:ext>
            </a:extLst>
          </p:cNvPr>
          <p:cNvSpPr>
            <a:spLocks noGrp="1"/>
          </p:cNvSpPr>
          <p:nvPr>
            <p:ph type="dt" sz="half" idx="10"/>
          </p:nvPr>
        </p:nvSpPr>
        <p:spPr/>
        <p:txBody>
          <a:bodyPr/>
          <a:lstStyle/>
          <a:p>
            <a:pPr eaLnBrk="1" latinLnBrk="0" hangingPunct="1"/>
            <a:fld id="{2DB01A0E-8C14-4E8F-BAD6-F4BFFFA149DB}" type="datetime1">
              <a:rPr lang="en-US" smtClean="0"/>
              <a:t>8/1/2023</a:t>
            </a:fld>
            <a:endParaRPr lang="en-US"/>
          </a:p>
        </p:txBody>
      </p:sp>
      <p:sp>
        <p:nvSpPr>
          <p:cNvPr id="10" name="Footer Placeholder 9">
            <a:extLst>
              <a:ext uri="{FF2B5EF4-FFF2-40B4-BE49-F238E27FC236}">
                <a16:creationId xmlns:a16="http://schemas.microsoft.com/office/drawing/2014/main" id="{EE3B8458-C889-CE19-08C7-C1F97AD3A846}"/>
              </a:ext>
            </a:extLst>
          </p:cNvPr>
          <p:cNvSpPr>
            <a:spLocks noGrp="1"/>
          </p:cNvSpPr>
          <p:nvPr>
            <p:ph type="ftr" sz="quarter" idx="11"/>
          </p:nvPr>
        </p:nvSpPr>
        <p:spPr/>
        <p:txBody>
          <a:bodyPr/>
          <a:lstStyle/>
          <a:p>
            <a:r>
              <a:rPr kumimoji="0" lang="en-US"/>
              <a:t>Gary R. Whiting</a:t>
            </a:r>
          </a:p>
        </p:txBody>
      </p:sp>
      <p:sp>
        <p:nvSpPr>
          <p:cNvPr id="11" name="Slide Number Placeholder 10">
            <a:extLst>
              <a:ext uri="{FF2B5EF4-FFF2-40B4-BE49-F238E27FC236}">
                <a16:creationId xmlns:a16="http://schemas.microsoft.com/office/drawing/2014/main" id="{6DB2ED69-CBAF-9CC9-3370-FD3E23E80951}"/>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42</a:t>
            </a:fld>
            <a:endParaRPr kumimoji="0" lang="en-US" dirty="0"/>
          </a:p>
        </p:txBody>
      </p:sp>
    </p:spTree>
    <p:extLst>
      <p:ext uri="{BB962C8B-B14F-4D97-AF65-F5344CB8AC3E}">
        <p14:creationId xmlns:p14="http://schemas.microsoft.com/office/powerpoint/2010/main" val="194325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D&amp;C 38:4 a-c</a:t>
            </a:r>
          </a:p>
        </p:txBody>
      </p:sp>
      <p:sp>
        <p:nvSpPr>
          <p:cNvPr id="6" name="TextBox 5">
            <a:extLst>
              <a:ext uri="{FF2B5EF4-FFF2-40B4-BE49-F238E27FC236}">
                <a16:creationId xmlns:a16="http://schemas.microsoft.com/office/drawing/2014/main" id="{35494435-BBE3-45FA-A185-C97EB5D35A65}"/>
              </a:ext>
            </a:extLst>
          </p:cNvPr>
          <p:cNvSpPr txBox="1"/>
          <p:nvPr/>
        </p:nvSpPr>
        <p:spPr>
          <a:xfrm>
            <a:off x="209319" y="1492734"/>
            <a:ext cx="11788050"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Georgia" panose="02040502050405020303" pitchFamily="18" charset="0"/>
              </a:rPr>
              <a:t> And now I show unto you a mystery, a thing which is had in secret chambers, to bring to pass even your destruction, in process of time, and ye knew it not, but now I tell it unto you,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33CC"/>
                </a:solidFill>
                <a:effectLst/>
                <a:uLnTx/>
                <a:uFillTx/>
                <a:latin typeface="Georgia" panose="02040502050405020303" pitchFamily="18" charset="0"/>
              </a:rPr>
              <a:t>and ye are blessed, not because of your iniquity, neither your hearts of unbelief, for verily some of you are guilty before me; but I will be merciful unto your weakness. Therefore, be ye strong from henceforth; fear not for the kingdom is yours: and for your salvation I give unto you a commandment,</a:t>
            </a:r>
          </a:p>
        </p:txBody>
      </p:sp>
      <p:sp>
        <p:nvSpPr>
          <p:cNvPr id="7" name="Date Placeholder 6">
            <a:extLst>
              <a:ext uri="{FF2B5EF4-FFF2-40B4-BE49-F238E27FC236}">
                <a16:creationId xmlns:a16="http://schemas.microsoft.com/office/drawing/2014/main" id="{AB00DF0C-858C-5F1F-1A3A-B4DC05B03FFF}"/>
              </a:ext>
            </a:extLst>
          </p:cNvPr>
          <p:cNvSpPr>
            <a:spLocks noGrp="1"/>
          </p:cNvSpPr>
          <p:nvPr>
            <p:ph type="dt" sz="half" idx="10"/>
          </p:nvPr>
        </p:nvSpPr>
        <p:spPr/>
        <p:txBody>
          <a:bodyPr/>
          <a:lstStyle/>
          <a:p>
            <a:pPr eaLnBrk="1" latinLnBrk="0" hangingPunct="1"/>
            <a:fld id="{E595DBDB-B767-4A97-9874-1902A5180080}" type="datetime1">
              <a:rPr lang="en-US" smtClean="0"/>
              <a:t>8/1/2023</a:t>
            </a:fld>
            <a:endParaRPr lang="en-US"/>
          </a:p>
        </p:txBody>
      </p:sp>
      <p:sp>
        <p:nvSpPr>
          <p:cNvPr id="8" name="Footer Placeholder 7">
            <a:extLst>
              <a:ext uri="{FF2B5EF4-FFF2-40B4-BE49-F238E27FC236}">
                <a16:creationId xmlns:a16="http://schemas.microsoft.com/office/drawing/2014/main" id="{C90FCAD8-AFB4-1CFE-0621-755762FE5E40}"/>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7387D13F-EDBA-A570-2197-5C3EC7EE7DA6}"/>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43</a:t>
            </a:fld>
            <a:endParaRPr kumimoji="0" lang="en-US" dirty="0"/>
          </a:p>
        </p:txBody>
      </p:sp>
    </p:spTree>
    <p:extLst>
      <p:ext uri="{BB962C8B-B14F-4D97-AF65-F5344CB8AC3E}">
        <p14:creationId xmlns:p14="http://schemas.microsoft.com/office/powerpoint/2010/main" val="2203124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187287" y="1527048"/>
            <a:ext cx="11788048" cy="4877936"/>
          </a:xfrm>
        </p:spPr>
        <p:txBody>
          <a:bodyPr/>
          <a:lstStyle/>
          <a:p>
            <a:r>
              <a:rPr lang="en-US" dirty="0"/>
              <a:t>Next lesson: How the Lord </a:t>
            </a:r>
            <a:r>
              <a:rPr lang="en-US"/>
              <a:t>Purifies the Church</a:t>
            </a:r>
            <a:endParaRPr lang="en-US" dirty="0"/>
          </a:p>
        </p:txBody>
      </p:sp>
      <p:sp>
        <p:nvSpPr>
          <p:cNvPr id="7" name="Date Placeholder 6">
            <a:extLst>
              <a:ext uri="{FF2B5EF4-FFF2-40B4-BE49-F238E27FC236}">
                <a16:creationId xmlns:a16="http://schemas.microsoft.com/office/drawing/2014/main" id="{843C2541-2F91-B828-F7B7-D6E36E4BD329}"/>
              </a:ext>
            </a:extLst>
          </p:cNvPr>
          <p:cNvSpPr>
            <a:spLocks noGrp="1"/>
          </p:cNvSpPr>
          <p:nvPr>
            <p:ph type="dt" sz="half" idx="10"/>
          </p:nvPr>
        </p:nvSpPr>
        <p:spPr/>
        <p:txBody>
          <a:bodyPr/>
          <a:lstStyle/>
          <a:p>
            <a:pPr eaLnBrk="1" latinLnBrk="0" hangingPunct="1"/>
            <a:fld id="{FE1286C7-1AC8-48F3-B5EA-3A304E880E49}" type="datetime1">
              <a:rPr lang="en-US" smtClean="0"/>
              <a:t>8/1/2023</a:t>
            </a:fld>
            <a:endParaRPr lang="en-US"/>
          </a:p>
        </p:txBody>
      </p:sp>
      <p:sp>
        <p:nvSpPr>
          <p:cNvPr id="8" name="Footer Placeholder 7">
            <a:extLst>
              <a:ext uri="{FF2B5EF4-FFF2-40B4-BE49-F238E27FC236}">
                <a16:creationId xmlns:a16="http://schemas.microsoft.com/office/drawing/2014/main" id="{16B635DA-580A-A784-2273-44E316E116C3}"/>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59939EDE-387C-BC00-F26F-988C2841FE02}"/>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44</a:t>
            </a:fld>
            <a:endParaRPr kumimoji="0" lang="en-US" dirty="0"/>
          </a:p>
        </p:txBody>
      </p:sp>
    </p:spTree>
    <p:extLst>
      <p:ext uri="{BB962C8B-B14F-4D97-AF65-F5344CB8AC3E}">
        <p14:creationId xmlns:p14="http://schemas.microsoft.com/office/powerpoint/2010/main" val="1488830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231868" y="1506519"/>
            <a:ext cx="11777031" cy="5518293"/>
          </a:xfrm>
        </p:spPr>
        <p:txBody>
          <a:bodyPr>
            <a:normAutofit/>
          </a:bodyPr>
          <a:lstStyle/>
          <a:p>
            <a:r>
              <a:rPr lang="en-US" dirty="0"/>
              <a:t>The church was very small, but with recent rapid growth.</a:t>
            </a:r>
          </a:p>
          <a:p>
            <a:r>
              <a:rPr lang="en-US" dirty="0"/>
              <a:t>Adjusting to many new teachings.</a:t>
            </a:r>
          </a:p>
          <a:p>
            <a:r>
              <a:rPr lang="en-US" dirty="0"/>
              <a:t>Learning new scripture.</a:t>
            </a:r>
          </a:p>
          <a:p>
            <a:r>
              <a:rPr lang="en-US" dirty="0"/>
              <a:t>Preparing for a move to Ohio.</a:t>
            </a:r>
          </a:p>
          <a:p>
            <a:r>
              <a:rPr lang="en-US" dirty="0"/>
              <a:t>Supporting a mission to the Lamanites.</a:t>
            </a:r>
          </a:p>
          <a:p>
            <a:r>
              <a:rPr lang="en-US" dirty="0"/>
              <a:t>Ministers adjusting to their new roles.</a:t>
            </a:r>
          </a:p>
          <a:p>
            <a:r>
              <a:rPr lang="en-US" dirty="0"/>
              <a:t>The Lord tells the church they are naïve in their understanding of their situation, so he warns them (us).</a:t>
            </a:r>
          </a:p>
          <a:p>
            <a:endParaRPr lang="en-US" dirty="0"/>
          </a:p>
        </p:txBody>
      </p:sp>
      <p:sp>
        <p:nvSpPr>
          <p:cNvPr id="7" name="Date Placeholder 6">
            <a:extLst>
              <a:ext uri="{FF2B5EF4-FFF2-40B4-BE49-F238E27FC236}">
                <a16:creationId xmlns:a16="http://schemas.microsoft.com/office/drawing/2014/main" id="{17A4836A-AC35-DFE4-AB06-E8738D9FB7B9}"/>
              </a:ext>
            </a:extLst>
          </p:cNvPr>
          <p:cNvSpPr>
            <a:spLocks noGrp="1"/>
          </p:cNvSpPr>
          <p:nvPr>
            <p:ph type="dt" sz="half" idx="10"/>
          </p:nvPr>
        </p:nvSpPr>
        <p:spPr/>
        <p:txBody>
          <a:bodyPr/>
          <a:lstStyle/>
          <a:p>
            <a:pPr eaLnBrk="1" latinLnBrk="0" hangingPunct="1"/>
            <a:fld id="{B2B81E26-D2B2-452A-91A7-633F2F4AA6E0}" type="datetime1">
              <a:rPr lang="en-US" smtClean="0"/>
              <a:t>8/1/2023</a:t>
            </a:fld>
            <a:endParaRPr lang="en-US"/>
          </a:p>
        </p:txBody>
      </p:sp>
      <p:sp>
        <p:nvSpPr>
          <p:cNvPr id="8" name="Footer Placeholder 7">
            <a:extLst>
              <a:ext uri="{FF2B5EF4-FFF2-40B4-BE49-F238E27FC236}">
                <a16:creationId xmlns:a16="http://schemas.microsoft.com/office/drawing/2014/main" id="{46DEABD5-E8C9-4768-4AE1-99F3C71A58B9}"/>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BB3C93FA-62CA-273A-9783-A6A9B737D476}"/>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5</a:t>
            </a:fld>
            <a:endParaRPr kumimoji="0" lang="en-US" dirty="0"/>
          </a:p>
        </p:txBody>
      </p:sp>
    </p:spTree>
    <p:extLst>
      <p:ext uri="{BB962C8B-B14F-4D97-AF65-F5344CB8AC3E}">
        <p14:creationId xmlns:p14="http://schemas.microsoft.com/office/powerpoint/2010/main" val="144810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25000">
              <a:schemeClr val="tx1"/>
            </a:gs>
            <a:gs pos="6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0C2EF87-50D1-32C6-5A93-3C06CE5EE11F}"/>
              </a:ext>
            </a:extLst>
          </p:cNvPr>
          <p:cNvSpPr>
            <a:spLocks noGrp="1"/>
          </p:cNvSpPr>
          <p:nvPr>
            <p:ph type="dt" sz="half" idx="10"/>
          </p:nvPr>
        </p:nvSpPr>
        <p:spPr/>
        <p:txBody>
          <a:bodyPr/>
          <a:lstStyle/>
          <a:p>
            <a:pPr eaLnBrk="1" latinLnBrk="0" hangingPunct="1"/>
            <a:fld id="{0F3831B7-35A9-44EA-9016-8CDF8026BE20}" type="datetime1">
              <a:rPr lang="en-US" smtClean="0"/>
              <a:t>8/1/2023</a:t>
            </a:fld>
            <a:endParaRPr lang="en-US"/>
          </a:p>
        </p:txBody>
      </p:sp>
      <p:sp>
        <p:nvSpPr>
          <p:cNvPr id="4" name="Footer Placeholder 3">
            <a:extLst>
              <a:ext uri="{FF2B5EF4-FFF2-40B4-BE49-F238E27FC236}">
                <a16:creationId xmlns:a16="http://schemas.microsoft.com/office/drawing/2014/main" id="{844235D1-41D1-2EE8-9DF4-FDED61CD1DB5}"/>
              </a:ext>
            </a:extLst>
          </p:cNvPr>
          <p:cNvSpPr>
            <a:spLocks noGrp="1"/>
          </p:cNvSpPr>
          <p:nvPr>
            <p:ph type="ftr" sz="quarter" idx="11"/>
          </p:nvPr>
        </p:nvSpPr>
        <p:spPr/>
        <p:txBody>
          <a:bodyPr/>
          <a:lstStyle/>
          <a:p>
            <a:r>
              <a:rPr kumimoji="0" lang="en-US"/>
              <a:t>Gary R. Whiting</a:t>
            </a:r>
          </a:p>
        </p:txBody>
      </p:sp>
      <p:sp>
        <p:nvSpPr>
          <p:cNvPr id="5" name="Slide Number Placeholder 4">
            <a:extLst>
              <a:ext uri="{FF2B5EF4-FFF2-40B4-BE49-F238E27FC236}">
                <a16:creationId xmlns:a16="http://schemas.microsoft.com/office/drawing/2014/main" id="{7C0CBB6A-A601-4EC1-4D05-C3F3FA053F9C}"/>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6</a:t>
            </a:fld>
            <a:endParaRPr kumimoji="0" lang="en-US" dirty="0"/>
          </a:p>
        </p:txBody>
      </p:sp>
      <p:pic>
        <p:nvPicPr>
          <p:cNvPr id="7" name="Picture 6">
            <a:extLst>
              <a:ext uri="{FF2B5EF4-FFF2-40B4-BE49-F238E27FC236}">
                <a16:creationId xmlns:a16="http://schemas.microsoft.com/office/drawing/2014/main" id="{C2874778-EF30-0AA8-9D0E-6BDE16E556AF}"/>
              </a:ext>
            </a:extLst>
          </p:cNvPr>
          <p:cNvPicPr>
            <a:picLocks noChangeAspect="1"/>
          </p:cNvPicPr>
          <p:nvPr/>
        </p:nvPicPr>
        <p:blipFill>
          <a:blip r:embed="rId2"/>
          <a:stretch>
            <a:fillRect/>
          </a:stretch>
        </p:blipFill>
        <p:spPr>
          <a:xfrm>
            <a:off x="224194" y="791307"/>
            <a:ext cx="11743612" cy="5275385"/>
          </a:xfrm>
          <a:prstGeom prst="rect">
            <a:avLst/>
          </a:prstGeom>
          <a:effectLst>
            <a:softEdge rad="31750"/>
          </a:effectLst>
        </p:spPr>
      </p:pic>
      <p:sp>
        <p:nvSpPr>
          <p:cNvPr id="8" name="Oval 7">
            <a:extLst>
              <a:ext uri="{FF2B5EF4-FFF2-40B4-BE49-F238E27FC236}">
                <a16:creationId xmlns:a16="http://schemas.microsoft.com/office/drawing/2014/main" id="{FA399949-D2AA-6AAF-53A6-70A4130BB135}"/>
              </a:ext>
            </a:extLst>
          </p:cNvPr>
          <p:cNvSpPr/>
          <p:nvPr/>
        </p:nvSpPr>
        <p:spPr>
          <a:xfrm>
            <a:off x="8452338" y="2145323"/>
            <a:ext cx="1887416" cy="1101969"/>
          </a:xfrm>
          <a:prstGeom prst="ellipse">
            <a:avLst/>
          </a:prstGeom>
          <a:noFill/>
          <a:ln w="571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1B35DFC-D754-BF81-E48F-BC649667AAC4}"/>
              </a:ext>
            </a:extLst>
          </p:cNvPr>
          <p:cNvPicPr>
            <a:picLocks noChangeAspect="1"/>
          </p:cNvPicPr>
          <p:nvPr/>
        </p:nvPicPr>
        <p:blipFill>
          <a:blip r:embed="rId3"/>
          <a:stretch>
            <a:fillRect/>
          </a:stretch>
        </p:blipFill>
        <p:spPr>
          <a:xfrm>
            <a:off x="3649784" y="4186260"/>
            <a:ext cx="1375748" cy="821988"/>
          </a:xfrm>
          <a:prstGeom prst="rect">
            <a:avLst/>
          </a:prstGeom>
        </p:spPr>
      </p:pic>
    </p:spTree>
    <p:extLst>
      <p:ext uri="{BB962C8B-B14F-4D97-AF65-F5344CB8AC3E}">
        <p14:creationId xmlns:p14="http://schemas.microsoft.com/office/powerpoint/2010/main" val="165406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226065" y="1506519"/>
            <a:ext cx="11771303" cy="4898465"/>
          </a:xfrm>
        </p:spPr>
        <p:txBody>
          <a:bodyPr>
            <a:normAutofit/>
          </a:bodyPr>
          <a:lstStyle/>
          <a:p>
            <a:r>
              <a:rPr lang="en-US" dirty="0"/>
              <a:t>For what was the Lord seeking to prepare the church?</a:t>
            </a:r>
          </a:p>
          <a:p>
            <a:r>
              <a:rPr lang="en-US" dirty="0"/>
              <a:t>1. The day in which the church found itself (3a)</a:t>
            </a:r>
          </a:p>
          <a:p>
            <a:pPr lvl="1"/>
            <a:r>
              <a:rPr lang="en-US" dirty="0"/>
              <a:t>Finds itself.</a:t>
            </a:r>
          </a:p>
          <a:p>
            <a:r>
              <a:rPr lang="en-US" dirty="0"/>
              <a:t>2. The coming of the day of the Lord (2b) (Second Coming)</a:t>
            </a:r>
          </a:p>
          <a:p>
            <a:pPr lvl="1"/>
            <a:r>
              <a:rPr lang="en-US" dirty="0"/>
              <a:t>When the veil of darkness is rent.</a:t>
            </a:r>
          </a:p>
          <a:p>
            <a:r>
              <a:rPr lang="en-US" dirty="0"/>
              <a:t>3. To be aware of the enemy’s plans (2c, 3b)</a:t>
            </a:r>
          </a:p>
          <a:p>
            <a:r>
              <a:rPr lang="en-US" dirty="0"/>
              <a:t>4. To prepare people for  the kingdom of God (2c)</a:t>
            </a:r>
          </a:p>
          <a:p>
            <a:r>
              <a:rPr lang="en-US" dirty="0"/>
              <a:t>5. Establishing the land of Zion (4)</a:t>
            </a:r>
          </a:p>
        </p:txBody>
      </p:sp>
      <p:sp>
        <p:nvSpPr>
          <p:cNvPr id="7" name="Date Placeholder 6">
            <a:extLst>
              <a:ext uri="{FF2B5EF4-FFF2-40B4-BE49-F238E27FC236}">
                <a16:creationId xmlns:a16="http://schemas.microsoft.com/office/drawing/2014/main" id="{7B6F79F8-314B-3F53-F1AF-97F9C700631C}"/>
              </a:ext>
            </a:extLst>
          </p:cNvPr>
          <p:cNvSpPr>
            <a:spLocks noGrp="1"/>
          </p:cNvSpPr>
          <p:nvPr>
            <p:ph type="dt" sz="half" idx="10"/>
          </p:nvPr>
        </p:nvSpPr>
        <p:spPr/>
        <p:txBody>
          <a:bodyPr/>
          <a:lstStyle/>
          <a:p>
            <a:pPr eaLnBrk="1" latinLnBrk="0" hangingPunct="1"/>
            <a:fld id="{84B1CDD0-3F81-45F8-98EC-4741E1442FCE}" type="datetime1">
              <a:rPr lang="en-US" smtClean="0"/>
              <a:t>8/1/2023</a:t>
            </a:fld>
            <a:endParaRPr lang="en-US"/>
          </a:p>
        </p:txBody>
      </p:sp>
      <p:sp>
        <p:nvSpPr>
          <p:cNvPr id="8" name="Footer Placeholder 7">
            <a:extLst>
              <a:ext uri="{FF2B5EF4-FFF2-40B4-BE49-F238E27FC236}">
                <a16:creationId xmlns:a16="http://schemas.microsoft.com/office/drawing/2014/main" id="{3BF942AA-F06E-7F34-E3AA-2B1B9FF42F33}"/>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3E4F7E6D-1992-76A3-A0F4-B115CDDD7E1B}"/>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7</a:t>
            </a:fld>
            <a:endParaRPr kumimoji="0" lang="en-US" dirty="0"/>
          </a:p>
        </p:txBody>
      </p:sp>
    </p:spTree>
    <p:extLst>
      <p:ext uri="{BB962C8B-B14F-4D97-AF65-F5344CB8AC3E}">
        <p14:creationId xmlns:p14="http://schemas.microsoft.com/office/powerpoint/2010/main" val="118976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F79D1E-F175-4EC8-B2FC-BCEB3AEC31F5}"/>
              </a:ext>
            </a:extLst>
          </p:cNvPr>
          <p:cNvSpPr>
            <a:spLocks noGrp="1"/>
          </p:cNvSpPr>
          <p:nvPr>
            <p:ph type="title"/>
          </p:nvPr>
        </p:nvSpPr>
        <p:spPr/>
        <p:txBody>
          <a:bodyPr/>
          <a:lstStyle/>
          <a:p>
            <a:r>
              <a:rPr lang="en-US" dirty="0"/>
              <a:t>Genesis 7:73-74</a:t>
            </a:r>
          </a:p>
        </p:txBody>
      </p:sp>
      <p:sp>
        <p:nvSpPr>
          <p:cNvPr id="6" name="TextBox 5">
            <a:extLst>
              <a:ext uri="{FF2B5EF4-FFF2-40B4-BE49-F238E27FC236}">
                <a16:creationId xmlns:a16="http://schemas.microsoft.com/office/drawing/2014/main" id="{35494435-BBE3-45FA-A185-C97EB5D35A65}"/>
              </a:ext>
            </a:extLst>
          </p:cNvPr>
          <p:cNvSpPr txBox="1"/>
          <p:nvPr/>
        </p:nvSpPr>
        <p:spPr>
          <a:xfrm>
            <a:off x="187287" y="1443841"/>
            <a:ext cx="11821099"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33CC"/>
                </a:solidFill>
                <a:effectLst/>
                <a:uLnTx/>
                <a:uFillTx/>
                <a:latin typeface="Georgia" panose="02040502050405020303" pitchFamily="18" charset="0"/>
              </a:rPr>
              <a:t>And it came to pass, that Enoch saw the day of the coming of the Son of Man, in the last days, to dwell on the earth, in righteousness, for the space of a thousand years. But before that day, he saw great tribulation among the wicked; and he also saw the sea, that it was troubled, and men's hearts failing them, looking forth with fear for the judgment of the Almighty God, which should come upon the wicked.</a:t>
            </a:r>
            <a:endParaRPr lang="en-US" sz="2800" dirty="0">
              <a:solidFill>
                <a:srgbClr val="0033CC"/>
              </a:solidFill>
              <a:latin typeface="Georgia" panose="02040502050405020303" pitchFamily="18" charset="0"/>
            </a:endParaRPr>
          </a:p>
        </p:txBody>
      </p:sp>
      <p:sp>
        <p:nvSpPr>
          <p:cNvPr id="7" name="Date Placeholder 6">
            <a:extLst>
              <a:ext uri="{FF2B5EF4-FFF2-40B4-BE49-F238E27FC236}">
                <a16:creationId xmlns:a16="http://schemas.microsoft.com/office/drawing/2014/main" id="{66261152-D078-BDD8-DAFD-5CA043E3794A}"/>
              </a:ext>
            </a:extLst>
          </p:cNvPr>
          <p:cNvSpPr>
            <a:spLocks noGrp="1"/>
          </p:cNvSpPr>
          <p:nvPr>
            <p:ph type="dt" sz="half" idx="10"/>
          </p:nvPr>
        </p:nvSpPr>
        <p:spPr/>
        <p:txBody>
          <a:bodyPr/>
          <a:lstStyle/>
          <a:p>
            <a:pPr eaLnBrk="1" latinLnBrk="0" hangingPunct="1"/>
            <a:fld id="{FBEB3D6A-046A-4198-A747-C7CD9155CD02}" type="datetime1">
              <a:rPr lang="en-US" smtClean="0"/>
              <a:t>8/1/2023</a:t>
            </a:fld>
            <a:endParaRPr lang="en-US"/>
          </a:p>
        </p:txBody>
      </p:sp>
      <p:sp>
        <p:nvSpPr>
          <p:cNvPr id="8" name="Footer Placeholder 7">
            <a:extLst>
              <a:ext uri="{FF2B5EF4-FFF2-40B4-BE49-F238E27FC236}">
                <a16:creationId xmlns:a16="http://schemas.microsoft.com/office/drawing/2014/main" id="{0DB3DA0C-ABFD-DBCC-5CB9-6E6FFAAC4F0E}"/>
              </a:ext>
            </a:extLst>
          </p:cNvPr>
          <p:cNvSpPr>
            <a:spLocks noGrp="1"/>
          </p:cNvSpPr>
          <p:nvPr>
            <p:ph type="ftr" sz="quarter" idx="11"/>
          </p:nvPr>
        </p:nvSpPr>
        <p:spPr/>
        <p:txBody>
          <a:bodyPr/>
          <a:lstStyle/>
          <a:p>
            <a:r>
              <a:rPr kumimoji="0" lang="en-US"/>
              <a:t>Gary R. Whiting</a:t>
            </a:r>
            <a:endParaRPr kumimoji="0" lang="en-US" dirty="0"/>
          </a:p>
        </p:txBody>
      </p:sp>
      <p:sp>
        <p:nvSpPr>
          <p:cNvPr id="9" name="Slide Number Placeholder 8">
            <a:extLst>
              <a:ext uri="{FF2B5EF4-FFF2-40B4-BE49-F238E27FC236}">
                <a16:creationId xmlns:a16="http://schemas.microsoft.com/office/drawing/2014/main" id="{BCAFDAE7-CE44-D9F3-2D09-39EF87898F19}"/>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8</a:t>
            </a:fld>
            <a:endParaRPr kumimoji="0" lang="en-US" dirty="0"/>
          </a:p>
        </p:txBody>
      </p:sp>
    </p:spTree>
    <p:extLst>
      <p:ext uri="{BB962C8B-B14F-4D97-AF65-F5344CB8AC3E}">
        <p14:creationId xmlns:p14="http://schemas.microsoft.com/office/powerpoint/2010/main" val="2461781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BB54-E89E-4408-AEDC-E31B18C68A89}"/>
              </a:ext>
            </a:extLst>
          </p:cNvPr>
          <p:cNvSpPr>
            <a:spLocks noGrp="1"/>
          </p:cNvSpPr>
          <p:nvPr>
            <p:ph type="title"/>
          </p:nvPr>
        </p:nvSpPr>
        <p:spPr/>
        <p:txBody>
          <a:bodyPr/>
          <a:lstStyle/>
          <a:p>
            <a:r>
              <a:rPr lang="en-US" dirty="0"/>
              <a:t>D&amp;C 38:  A Call to Covenant</a:t>
            </a:r>
          </a:p>
        </p:txBody>
      </p:sp>
      <p:sp>
        <p:nvSpPr>
          <p:cNvPr id="3" name="Content Placeholder 2">
            <a:extLst>
              <a:ext uri="{FF2B5EF4-FFF2-40B4-BE49-F238E27FC236}">
                <a16:creationId xmlns:a16="http://schemas.microsoft.com/office/drawing/2014/main" id="{3061893A-6FA5-436E-A3D4-EB13E2360760}"/>
              </a:ext>
            </a:extLst>
          </p:cNvPr>
          <p:cNvSpPr>
            <a:spLocks noGrp="1"/>
          </p:cNvSpPr>
          <p:nvPr>
            <p:ph idx="1"/>
          </p:nvPr>
        </p:nvSpPr>
        <p:spPr>
          <a:xfrm>
            <a:off x="226065" y="1506519"/>
            <a:ext cx="11771303" cy="4898465"/>
          </a:xfrm>
        </p:spPr>
        <p:txBody>
          <a:bodyPr>
            <a:normAutofit/>
          </a:bodyPr>
          <a:lstStyle/>
          <a:p>
            <a:r>
              <a:rPr lang="en-US" dirty="0"/>
              <a:t>How did the Lord work to prepare the church in this revelation?</a:t>
            </a:r>
          </a:p>
          <a:p>
            <a:r>
              <a:rPr lang="en-US" b="1" dirty="0">
                <a:solidFill>
                  <a:srgbClr val="0033CC"/>
                </a:solidFill>
              </a:rPr>
              <a:t>Gird up your loins.</a:t>
            </a:r>
          </a:p>
          <a:p>
            <a:r>
              <a:rPr lang="en-US" dirty="0"/>
              <a:t>This is a familiar language in the scriptures.</a:t>
            </a:r>
          </a:p>
          <a:p>
            <a:pPr lvl="1"/>
            <a:r>
              <a:rPr lang="en-US" dirty="0"/>
              <a:t>D&amp;C 26:3d; D&amp;C 34:4b; D&amp;C 35:3b; D&amp;C 36:12g; D&amp;C 43:5c; D&amp;C 61:6d; D&amp;C 73:2b; D&amp;C 75:3h; D&amp;C 103:2; D&amp;C 105:4a, 6a.</a:t>
            </a:r>
          </a:p>
          <a:p>
            <a:pPr lvl="1"/>
            <a:endParaRPr lang="en-US" dirty="0"/>
          </a:p>
        </p:txBody>
      </p:sp>
      <p:sp>
        <p:nvSpPr>
          <p:cNvPr id="7" name="Date Placeholder 6">
            <a:extLst>
              <a:ext uri="{FF2B5EF4-FFF2-40B4-BE49-F238E27FC236}">
                <a16:creationId xmlns:a16="http://schemas.microsoft.com/office/drawing/2014/main" id="{8844D6A4-2970-117B-B361-6E09DF4D0824}"/>
              </a:ext>
            </a:extLst>
          </p:cNvPr>
          <p:cNvSpPr>
            <a:spLocks noGrp="1"/>
          </p:cNvSpPr>
          <p:nvPr>
            <p:ph type="dt" sz="half" idx="10"/>
          </p:nvPr>
        </p:nvSpPr>
        <p:spPr/>
        <p:txBody>
          <a:bodyPr/>
          <a:lstStyle/>
          <a:p>
            <a:pPr eaLnBrk="1" latinLnBrk="0" hangingPunct="1"/>
            <a:fld id="{2551119F-B938-434D-94CF-9CC0F074207F}" type="datetime1">
              <a:rPr lang="en-US" smtClean="0"/>
              <a:t>8/1/2023</a:t>
            </a:fld>
            <a:endParaRPr lang="en-US"/>
          </a:p>
        </p:txBody>
      </p:sp>
      <p:sp>
        <p:nvSpPr>
          <p:cNvPr id="8" name="Footer Placeholder 7">
            <a:extLst>
              <a:ext uri="{FF2B5EF4-FFF2-40B4-BE49-F238E27FC236}">
                <a16:creationId xmlns:a16="http://schemas.microsoft.com/office/drawing/2014/main" id="{D81DEF36-7261-CD52-9B37-40E6945CB4D4}"/>
              </a:ext>
            </a:extLst>
          </p:cNvPr>
          <p:cNvSpPr>
            <a:spLocks noGrp="1"/>
          </p:cNvSpPr>
          <p:nvPr>
            <p:ph type="ftr" sz="quarter" idx="11"/>
          </p:nvPr>
        </p:nvSpPr>
        <p:spPr/>
        <p:txBody>
          <a:bodyPr/>
          <a:lstStyle/>
          <a:p>
            <a:r>
              <a:rPr kumimoji="0" lang="en-US"/>
              <a:t>Gary R. Whiting</a:t>
            </a:r>
          </a:p>
        </p:txBody>
      </p:sp>
      <p:sp>
        <p:nvSpPr>
          <p:cNvPr id="9" name="Slide Number Placeholder 8">
            <a:extLst>
              <a:ext uri="{FF2B5EF4-FFF2-40B4-BE49-F238E27FC236}">
                <a16:creationId xmlns:a16="http://schemas.microsoft.com/office/drawing/2014/main" id="{43554281-642B-E2E8-F043-35059C8B1D13}"/>
              </a:ext>
            </a:extLst>
          </p:cNvPr>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9</a:t>
            </a:fld>
            <a:endParaRPr kumimoji="0" lang="en-US" dirty="0"/>
          </a:p>
        </p:txBody>
      </p:sp>
    </p:spTree>
    <p:extLst>
      <p:ext uri="{BB962C8B-B14F-4D97-AF65-F5344CB8AC3E}">
        <p14:creationId xmlns:p14="http://schemas.microsoft.com/office/powerpoint/2010/main" val="3186530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7340</TotalTime>
  <Words>3335</Words>
  <Application>Microsoft Office PowerPoint</Application>
  <PresentationFormat>Widescreen</PresentationFormat>
  <Paragraphs>296</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Georgia</vt:lpstr>
      <vt:lpstr>Wingdings</vt:lpstr>
      <vt:lpstr>Wingdings 2</vt:lpstr>
      <vt:lpstr>Civic</vt:lpstr>
      <vt:lpstr>A Call to Covenant:  Prepare the Church</vt:lpstr>
      <vt:lpstr>D&amp;C 38:  A Call to Covenant</vt:lpstr>
      <vt:lpstr>PowerPoint Presentation</vt:lpstr>
      <vt:lpstr>D&amp;C 38:  A Call to Covenant</vt:lpstr>
      <vt:lpstr>D&amp;C 38:  A Call to Covenant</vt:lpstr>
      <vt:lpstr>PowerPoint Presentation</vt:lpstr>
      <vt:lpstr>D&amp;C 38:  A Call to Covenant</vt:lpstr>
      <vt:lpstr>Genesis 7:73-74</vt:lpstr>
      <vt:lpstr>D&amp;C 38:  A Call to Covenant</vt:lpstr>
      <vt:lpstr>Ephesians 6:12-14</vt:lpstr>
      <vt:lpstr>1 Nephi 1:121, 124</vt:lpstr>
      <vt:lpstr>Alma 21:42</vt:lpstr>
      <vt:lpstr>D&amp;C 38:  A Call to Covenant</vt:lpstr>
      <vt:lpstr>PowerPoint Presentation</vt:lpstr>
      <vt:lpstr>PowerPoint Presentation</vt:lpstr>
      <vt:lpstr>PowerPoint Presentation</vt:lpstr>
      <vt:lpstr>D&amp;C 38:  A Call to Covenant</vt:lpstr>
      <vt:lpstr>Exodus 19:10-11</vt:lpstr>
      <vt:lpstr>D&amp;C 38:  A Call to Covenant</vt:lpstr>
      <vt:lpstr>D&amp;C 38:  A Call to Covenant</vt:lpstr>
      <vt:lpstr>D&amp;C 50:6b-7c</vt:lpstr>
      <vt:lpstr>D&amp;C 50:6b-7c</vt:lpstr>
      <vt:lpstr>D&amp;C 50:6b-7c</vt:lpstr>
      <vt:lpstr>D&amp;C 22:8a-9c, 13</vt:lpstr>
      <vt:lpstr>D&amp;C 22:8a-9c, 13</vt:lpstr>
      <vt:lpstr>Alma 17:65-67</vt:lpstr>
      <vt:lpstr>D&amp;C 38:  A Call to Covenant</vt:lpstr>
      <vt:lpstr>D&amp;C 38:  A Call to Covenant</vt:lpstr>
      <vt:lpstr>D&amp;C 38:  A Call to Covenant</vt:lpstr>
      <vt:lpstr>D&amp;C 38:  A Call to Covenant</vt:lpstr>
      <vt:lpstr>D&amp;C 38:  A Call to Covenant</vt:lpstr>
      <vt:lpstr>Revelation 1:12-16</vt:lpstr>
      <vt:lpstr>D&amp;C 38:  A Call to Covenant</vt:lpstr>
      <vt:lpstr>D&amp;C 38:  A Call to Covenant</vt:lpstr>
      <vt:lpstr>D&amp;C 38:  A Call to Covenant</vt:lpstr>
      <vt:lpstr>Exodus 33:13-17</vt:lpstr>
      <vt:lpstr>D&amp;C 38:  A Call to Covenant</vt:lpstr>
      <vt:lpstr>PowerPoint Presentation</vt:lpstr>
      <vt:lpstr>D&amp;C 38:  A Call to Covenant</vt:lpstr>
      <vt:lpstr>Moroni 7:28</vt:lpstr>
      <vt:lpstr>D&amp;C 38:  A Call to Covenant</vt:lpstr>
      <vt:lpstr>D&amp;C 38:  A Call to Covenant</vt:lpstr>
      <vt:lpstr>D&amp;C 38:4 a-c</vt:lpstr>
      <vt:lpstr>D&amp;C 38:  A Call to Covenant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Call to Covenant –  Lesson Title</dc:title>
  <dc:creator>Gary Whiting</dc:creator>
  <cp:lastModifiedBy>Gary Whiting</cp:lastModifiedBy>
  <cp:revision>36</cp:revision>
  <dcterms:created xsi:type="dcterms:W3CDTF">2023-07-11T00:03:44Z</dcterms:created>
  <dcterms:modified xsi:type="dcterms:W3CDTF">2023-08-01T13:24:06Z</dcterms:modified>
</cp:coreProperties>
</file>